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274" r:id="rId2"/>
    <p:sldId id="269" r:id="rId3"/>
    <p:sldId id="326" r:id="rId4"/>
    <p:sldId id="329" r:id="rId5"/>
    <p:sldId id="340" r:id="rId6"/>
    <p:sldId id="352" r:id="rId7"/>
    <p:sldId id="331" r:id="rId8"/>
    <p:sldId id="332" r:id="rId9"/>
    <p:sldId id="356" r:id="rId10"/>
    <p:sldId id="377" r:id="rId11"/>
    <p:sldId id="355" r:id="rId12"/>
    <p:sldId id="371" r:id="rId13"/>
    <p:sldId id="378" r:id="rId14"/>
    <p:sldId id="362" r:id="rId15"/>
    <p:sldId id="370" r:id="rId16"/>
    <p:sldId id="363" r:id="rId17"/>
    <p:sldId id="365" r:id="rId18"/>
    <p:sldId id="364" r:id="rId19"/>
    <p:sldId id="366" r:id="rId20"/>
    <p:sldId id="372" r:id="rId21"/>
    <p:sldId id="349" r:id="rId22"/>
    <p:sldId id="361" r:id="rId23"/>
    <p:sldId id="353" r:id="rId24"/>
    <p:sldId id="358" r:id="rId25"/>
    <p:sldId id="367" r:id="rId26"/>
    <p:sldId id="357" r:id="rId27"/>
    <p:sldId id="369" r:id="rId28"/>
    <p:sldId id="376" r:id="rId29"/>
    <p:sldId id="337" r:id="rId30"/>
    <p:sldId id="374" r:id="rId31"/>
    <p:sldId id="343" r:id="rId32"/>
    <p:sldId id="354" r:id="rId33"/>
  </p:sldIdLst>
  <p:sldSz cx="12192000" cy="6858000"/>
  <p:notesSz cx="6858000" cy="9144000"/>
  <p:embeddedFontLst>
    <p:embeddedFont>
      <p:font typeface="等线" panose="02010600030101010101" pitchFamily="2" charset="-122"/>
      <p:regular r:id="rId36"/>
      <p:bold r:id="rId37"/>
    </p:embeddedFont>
    <p:embeddedFont>
      <p:font typeface="等线 Light" panose="02010600030101010101" pitchFamily="2" charset="-122"/>
      <p:regular r:id="rId38"/>
    </p:embeddedFont>
    <p:embeddedFont>
      <p:font typeface="微软雅黑" panose="020B0503020204020204" pitchFamily="34" charset="-122"/>
      <p:regular r:id="rId39"/>
      <p:bold r:id="rId40"/>
    </p:embeddedFont>
    <p:embeddedFont>
      <p:font typeface="微软雅黑" panose="020B0503020204020204" pitchFamily="34" charset="-122"/>
      <p:regular r:id="rId39"/>
      <p:bold r:id="rId40"/>
    </p:embeddedFont>
    <p:embeddedFont>
      <p:font typeface="微软雅黑 Light" panose="020B0502040204020203" pitchFamily="34" charset="-122"/>
      <p:regular r:id="rId41"/>
    </p:embeddedFont>
  </p:embeddedFontLst>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CAD616CC-9AE9-44B0-AFEF-7E07F63D819C}">
          <p14:sldIdLst>
            <p14:sldId id="274"/>
            <p14:sldId id="269"/>
            <p14:sldId id="326"/>
            <p14:sldId id="329"/>
            <p14:sldId id="340"/>
            <p14:sldId id="352"/>
            <p14:sldId id="331"/>
            <p14:sldId id="332"/>
            <p14:sldId id="356"/>
            <p14:sldId id="377"/>
            <p14:sldId id="355"/>
            <p14:sldId id="371"/>
            <p14:sldId id="378"/>
            <p14:sldId id="362"/>
            <p14:sldId id="370"/>
            <p14:sldId id="363"/>
            <p14:sldId id="365"/>
            <p14:sldId id="364"/>
            <p14:sldId id="366"/>
            <p14:sldId id="372"/>
            <p14:sldId id="349"/>
            <p14:sldId id="361"/>
            <p14:sldId id="353"/>
            <p14:sldId id="358"/>
            <p14:sldId id="367"/>
            <p14:sldId id="357"/>
            <p14:sldId id="369"/>
            <p14:sldId id="376"/>
            <p14:sldId id="337"/>
            <p14:sldId id="374"/>
            <p14:sldId id="343"/>
            <p14:sldId id="354"/>
          </p14:sldIdLst>
        </p14:section>
      </p14:sectionLst>
    </p:ext>
    <p:ext uri="{EFAFB233-063F-42B5-8137-9DF3F51BA10A}">
      <p15:sldGuideLst xmlns:p15="http://schemas.microsoft.com/office/powerpoint/2012/main">
        <p15:guide id="1" orient="horz" pos="4144" userDrawn="1">
          <p15:clr>
            <a:srgbClr val="A4A3A4"/>
          </p15:clr>
        </p15:guide>
        <p15:guide id="2" pos="416" userDrawn="1">
          <p15:clr>
            <a:srgbClr val="A4A3A4"/>
          </p15:clr>
        </p15:guide>
        <p15:guide id="3" pos="7256" userDrawn="1">
          <p15:clr>
            <a:srgbClr val="A4A3A4"/>
          </p15:clr>
        </p15:guide>
        <p15:guide id="4" orient="horz" pos="384" userDrawn="1">
          <p15:clr>
            <a:srgbClr val="A4A3A4"/>
          </p15:clr>
        </p15:guide>
        <p15:guide id="5" orient="horz" pos="600" userDrawn="1">
          <p15:clr>
            <a:srgbClr val="A4A3A4"/>
          </p15:clr>
        </p15:guide>
        <p15:guide id="6" orient="horz" pos="3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DC9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6" autoAdjust="0"/>
    <p:restoredTop sz="61486" autoAdjust="0"/>
  </p:normalViewPr>
  <p:slideViewPr>
    <p:cSldViewPr snapToGrid="0">
      <p:cViewPr varScale="1">
        <p:scale>
          <a:sx n="68" d="100"/>
          <a:sy n="68" d="100"/>
        </p:scale>
        <p:origin x="2208" y="60"/>
      </p:cViewPr>
      <p:guideLst>
        <p:guide orient="horz" pos="4144"/>
        <p:guide pos="416"/>
        <p:guide pos="7256"/>
        <p:guide orient="horz" pos="384"/>
        <p:guide orient="horz" pos="600"/>
        <p:guide orient="horz" pos="3928"/>
      </p:guideLst>
    </p:cSldViewPr>
  </p:slideViewPr>
  <p:outlineViewPr>
    <p:cViewPr>
      <p:scale>
        <a:sx n="33" d="100"/>
        <a:sy n="33" d="100"/>
      </p:scale>
      <p:origin x="0" y="-3492"/>
    </p:cViewPr>
  </p:outlineViewPr>
  <p:notesTextViewPr>
    <p:cViewPr>
      <p:scale>
        <a:sx n="1" d="1"/>
        <a:sy n="1" d="1"/>
      </p:scale>
      <p:origin x="0" y="0"/>
    </p:cViewPr>
  </p:notesTextViewPr>
  <p:sorterViewPr>
    <p:cViewPr>
      <p:scale>
        <a:sx n="66" d="100"/>
        <a:sy n="66" d="100"/>
      </p:scale>
      <p:origin x="0" y="-10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C307A0-5A8B-4BCA-98F3-13181D298FF8}" type="doc">
      <dgm:prSet loTypeId="urn:microsoft.com/office/officeart/2005/8/layout/radial6" loCatId="cycle" qsTypeId="urn:microsoft.com/office/officeart/2005/8/quickstyle/simple1" qsCatId="simple" csTypeId="urn:microsoft.com/office/officeart/2005/8/colors/accent2_3" csCatId="accent2" phldr="1"/>
      <dgm:spPr/>
      <dgm:t>
        <a:bodyPr/>
        <a:lstStyle/>
        <a:p>
          <a:endParaRPr lang="zh-CN" altLang="en-US"/>
        </a:p>
      </dgm:t>
    </dgm:pt>
    <dgm:pt modelId="{DACE201D-3554-46B9-9089-C7678F7A6688}">
      <dgm:prSet phldrT="[Text]"/>
      <dgm:spPr/>
      <dgm:t>
        <a:bodyPr/>
        <a:lstStyle/>
        <a:p>
          <a:r>
            <a:rPr lang="zh-CN" altLang="en-US" dirty="0"/>
            <a:t>车载系统</a:t>
          </a:r>
        </a:p>
      </dgm:t>
    </dgm:pt>
    <dgm:pt modelId="{E0D08C3E-2FCA-4717-91BA-46838A0AC239}" type="parTrans" cxnId="{2720BB7C-B690-4CF1-B003-19F07FC01272}">
      <dgm:prSet/>
      <dgm:spPr/>
      <dgm:t>
        <a:bodyPr/>
        <a:lstStyle/>
        <a:p>
          <a:endParaRPr lang="zh-CN" altLang="en-US"/>
        </a:p>
      </dgm:t>
    </dgm:pt>
    <dgm:pt modelId="{21775731-1C59-4F81-8C7E-0D0FD74402F6}" type="sibTrans" cxnId="{2720BB7C-B690-4CF1-B003-19F07FC01272}">
      <dgm:prSet/>
      <dgm:spPr/>
      <dgm:t>
        <a:bodyPr/>
        <a:lstStyle/>
        <a:p>
          <a:endParaRPr lang="zh-CN" altLang="en-US"/>
        </a:p>
      </dgm:t>
    </dgm:pt>
    <dgm:pt modelId="{6E701990-82C8-499C-86CE-B8343006DBE4}">
      <dgm:prSet phldrT="[Text]"/>
      <dgm:spPr/>
      <dgm:t>
        <a:bodyPr/>
        <a:lstStyle/>
        <a:p>
          <a:r>
            <a:rPr lang="zh-CN" altLang="en-US" dirty="0"/>
            <a:t>图形化</a:t>
          </a:r>
        </a:p>
      </dgm:t>
    </dgm:pt>
    <dgm:pt modelId="{C90D257C-91FD-44CD-A525-82D3832C5950}" type="parTrans" cxnId="{ECBEE31C-E0E4-4D8D-A103-115956CDDFDF}">
      <dgm:prSet/>
      <dgm:spPr/>
      <dgm:t>
        <a:bodyPr/>
        <a:lstStyle/>
        <a:p>
          <a:endParaRPr lang="zh-CN" altLang="en-US"/>
        </a:p>
      </dgm:t>
    </dgm:pt>
    <dgm:pt modelId="{EB2D934F-F912-4DEA-A279-F14BE7DD0072}" type="sibTrans" cxnId="{ECBEE31C-E0E4-4D8D-A103-115956CDDFDF}">
      <dgm:prSet/>
      <dgm:spPr/>
      <dgm:t>
        <a:bodyPr/>
        <a:lstStyle/>
        <a:p>
          <a:endParaRPr lang="zh-CN" altLang="en-US"/>
        </a:p>
      </dgm:t>
    </dgm:pt>
    <dgm:pt modelId="{46674EB4-D177-4A81-B289-E2B95DCA43D1}">
      <dgm:prSet phldrT="[Text]"/>
      <dgm:spPr/>
      <dgm:t>
        <a:bodyPr/>
        <a:lstStyle/>
        <a:p>
          <a:r>
            <a:rPr lang="zh-CN" altLang="en-US" dirty="0"/>
            <a:t>传感器</a:t>
          </a:r>
        </a:p>
      </dgm:t>
    </dgm:pt>
    <dgm:pt modelId="{08A8E626-5480-4598-AFD9-8AEE8A89D9F7}" type="parTrans" cxnId="{A17FCF09-3C76-4B2B-AC24-5B08A00A825D}">
      <dgm:prSet/>
      <dgm:spPr/>
      <dgm:t>
        <a:bodyPr/>
        <a:lstStyle/>
        <a:p>
          <a:endParaRPr lang="zh-CN" altLang="en-US"/>
        </a:p>
      </dgm:t>
    </dgm:pt>
    <dgm:pt modelId="{20D1C40B-8F64-40DA-B604-F5AAF0E92DEA}" type="sibTrans" cxnId="{A17FCF09-3C76-4B2B-AC24-5B08A00A825D}">
      <dgm:prSet/>
      <dgm:spPr/>
      <dgm:t>
        <a:bodyPr/>
        <a:lstStyle/>
        <a:p>
          <a:endParaRPr lang="zh-CN" altLang="en-US"/>
        </a:p>
      </dgm:t>
    </dgm:pt>
    <dgm:pt modelId="{168E52E6-977B-40BC-8DE6-EF92D1DFBBC1}">
      <dgm:prSet phldrT="[Text]"/>
      <dgm:spPr/>
      <dgm:t>
        <a:bodyPr/>
        <a:lstStyle/>
        <a:p>
          <a:r>
            <a:rPr lang="zh-CN" altLang="en-US" dirty="0"/>
            <a:t>人机交互</a:t>
          </a:r>
        </a:p>
      </dgm:t>
    </dgm:pt>
    <dgm:pt modelId="{783BB95F-7305-4A73-B7BB-54961EBF2560}" type="parTrans" cxnId="{787C11D1-4DE7-41F5-9E97-C395657E86F4}">
      <dgm:prSet/>
      <dgm:spPr/>
      <dgm:t>
        <a:bodyPr/>
        <a:lstStyle/>
        <a:p>
          <a:endParaRPr lang="zh-CN" altLang="en-US"/>
        </a:p>
      </dgm:t>
    </dgm:pt>
    <dgm:pt modelId="{C3962F69-D9A1-47D0-AD69-2DC0BC19C873}" type="sibTrans" cxnId="{787C11D1-4DE7-41F5-9E97-C395657E86F4}">
      <dgm:prSet/>
      <dgm:spPr/>
      <dgm:t>
        <a:bodyPr/>
        <a:lstStyle/>
        <a:p>
          <a:endParaRPr lang="zh-CN" altLang="en-US"/>
        </a:p>
      </dgm:t>
    </dgm:pt>
    <dgm:pt modelId="{7D333C54-321E-49F0-989D-AABE4C391756}">
      <dgm:prSet phldrT="[Text]"/>
      <dgm:spPr/>
      <dgm:t>
        <a:bodyPr/>
        <a:lstStyle/>
        <a:p>
          <a:r>
            <a:rPr lang="zh-CN" altLang="en-US" dirty="0"/>
            <a:t>路径规划</a:t>
          </a:r>
        </a:p>
      </dgm:t>
    </dgm:pt>
    <dgm:pt modelId="{D796B1B6-87B3-44B3-819B-1211ED560578}" type="parTrans" cxnId="{06B355BD-CE75-40C5-83D7-F86D8CE8D4C8}">
      <dgm:prSet/>
      <dgm:spPr/>
      <dgm:t>
        <a:bodyPr/>
        <a:lstStyle/>
        <a:p>
          <a:endParaRPr lang="zh-CN" altLang="en-US"/>
        </a:p>
      </dgm:t>
    </dgm:pt>
    <dgm:pt modelId="{EA7FEA4C-35B2-4C69-BF27-8FDBF2452E31}" type="sibTrans" cxnId="{06B355BD-CE75-40C5-83D7-F86D8CE8D4C8}">
      <dgm:prSet/>
      <dgm:spPr/>
      <dgm:t>
        <a:bodyPr/>
        <a:lstStyle/>
        <a:p>
          <a:endParaRPr lang="zh-CN" altLang="en-US"/>
        </a:p>
      </dgm:t>
    </dgm:pt>
    <dgm:pt modelId="{5FB38074-E47C-44C4-BB75-941208E502E0}" type="pres">
      <dgm:prSet presAssocID="{EEC307A0-5A8B-4BCA-98F3-13181D298FF8}" presName="Name0" presStyleCnt="0">
        <dgm:presLayoutVars>
          <dgm:chMax val="1"/>
          <dgm:dir/>
          <dgm:animLvl val="ctr"/>
          <dgm:resizeHandles val="exact"/>
        </dgm:presLayoutVars>
      </dgm:prSet>
      <dgm:spPr/>
    </dgm:pt>
    <dgm:pt modelId="{07618878-74BE-4A8D-A121-D5F153013011}" type="pres">
      <dgm:prSet presAssocID="{DACE201D-3554-46B9-9089-C7678F7A6688}" presName="centerShape" presStyleLbl="node0" presStyleIdx="0" presStyleCnt="1"/>
      <dgm:spPr/>
    </dgm:pt>
    <dgm:pt modelId="{7C37FE02-C324-4821-B2F6-8A159FF49D5F}" type="pres">
      <dgm:prSet presAssocID="{6E701990-82C8-499C-86CE-B8343006DBE4}" presName="node" presStyleLbl="node1" presStyleIdx="0" presStyleCnt="4">
        <dgm:presLayoutVars>
          <dgm:bulletEnabled val="1"/>
        </dgm:presLayoutVars>
      </dgm:prSet>
      <dgm:spPr/>
    </dgm:pt>
    <dgm:pt modelId="{0F1F689A-C22D-4895-9760-E149C4C452AF}" type="pres">
      <dgm:prSet presAssocID="{6E701990-82C8-499C-86CE-B8343006DBE4}" presName="dummy" presStyleCnt="0"/>
      <dgm:spPr/>
    </dgm:pt>
    <dgm:pt modelId="{BA4E49E1-E54E-49C5-8A06-0A1C13C24E75}" type="pres">
      <dgm:prSet presAssocID="{EB2D934F-F912-4DEA-A279-F14BE7DD0072}" presName="sibTrans" presStyleLbl="sibTrans2D1" presStyleIdx="0" presStyleCnt="4"/>
      <dgm:spPr/>
    </dgm:pt>
    <dgm:pt modelId="{29681651-BE5F-4A11-B12F-E8283E1B7C23}" type="pres">
      <dgm:prSet presAssocID="{46674EB4-D177-4A81-B289-E2B95DCA43D1}" presName="node" presStyleLbl="node1" presStyleIdx="1" presStyleCnt="4">
        <dgm:presLayoutVars>
          <dgm:bulletEnabled val="1"/>
        </dgm:presLayoutVars>
      </dgm:prSet>
      <dgm:spPr/>
    </dgm:pt>
    <dgm:pt modelId="{35371C21-B42E-4202-865C-CE0437E325F0}" type="pres">
      <dgm:prSet presAssocID="{46674EB4-D177-4A81-B289-E2B95DCA43D1}" presName="dummy" presStyleCnt="0"/>
      <dgm:spPr/>
    </dgm:pt>
    <dgm:pt modelId="{95175B84-5313-4A65-8AEC-B21546AA17E4}" type="pres">
      <dgm:prSet presAssocID="{20D1C40B-8F64-40DA-B604-F5AAF0E92DEA}" presName="sibTrans" presStyleLbl="sibTrans2D1" presStyleIdx="1" presStyleCnt="4"/>
      <dgm:spPr/>
    </dgm:pt>
    <dgm:pt modelId="{19256B2D-097D-4E1D-916B-62D134A90DF4}" type="pres">
      <dgm:prSet presAssocID="{168E52E6-977B-40BC-8DE6-EF92D1DFBBC1}" presName="node" presStyleLbl="node1" presStyleIdx="2" presStyleCnt="4">
        <dgm:presLayoutVars>
          <dgm:bulletEnabled val="1"/>
        </dgm:presLayoutVars>
      </dgm:prSet>
      <dgm:spPr/>
    </dgm:pt>
    <dgm:pt modelId="{2BC50D4F-82A7-4D0A-8C38-54CEF38A6FE0}" type="pres">
      <dgm:prSet presAssocID="{168E52E6-977B-40BC-8DE6-EF92D1DFBBC1}" presName="dummy" presStyleCnt="0"/>
      <dgm:spPr/>
    </dgm:pt>
    <dgm:pt modelId="{C9356DE8-F52E-4161-85D0-659DF3009461}" type="pres">
      <dgm:prSet presAssocID="{C3962F69-D9A1-47D0-AD69-2DC0BC19C873}" presName="sibTrans" presStyleLbl="sibTrans2D1" presStyleIdx="2" presStyleCnt="4"/>
      <dgm:spPr/>
    </dgm:pt>
    <dgm:pt modelId="{1F54B3AC-BF8A-41F6-8226-720DD18253F2}" type="pres">
      <dgm:prSet presAssocID="{7D333C54-321E-49F0-989D-AABE4C391756}" presName="node" presStyleLbl="node1" presStyleIdx="3" presStyleCnt="4">
        <dgm:presLayoutVars>
          <dgm:bulletEnabled val="1"/>
        </dgm:presLayoutVars>
      </dgm:prSet>
      <dgm:spPr/>
    </dgm:pt>
    <dgm:pt modelId="{A1990B25-44F4-4863-B4E9-3AC63FCE9958}" type="pres">
      <dgm:prSet presAssocID="{7D333C54-321E-49F0-989D-AABE4C391756}" presName="dummy" presStyleCnt="0"/>
      <dgm:spPr/>
    </dgm:pt>
    <dgm:pt modelId="{E7EE5C7B-E02C-453A-8D54-8B935DE483C6}" type="pres">
      <dgm:prSet presAssocID="{EA7FEA4C-35B2-4C69-BF27-8FDBF2452E31}" presName="sibTrans" presStyleLbl="sibTrans2D1" presStyleIdx="3" presStyleCnt="4"/>
      <dgm:spPr/>
    </dgm:pt>
  </dgm:ptLst>
  <dgm:cxnLst>
    <dgm:cxn modelId="{A17FCF09-3C76-4B2B-AC24-5B08A00A825D}" srcId="{DACE201D-3554-46B9-9089-C7678F7A6688}" destId="{46674EB4-D177-4A81-B289-E2B95DCA43D1}" srcOrd="1" destOrd="0" parTransId="{08A8E626-5480-4598-AFD9-8AEE8A89D9F7}" sibTransId="{20D1C40B-8F64-40DA-B604-F5AAF0E92DEA}"/>
    <dgm:cxn modelId="{C7D9F919-8C77-42B8-BD29-419C3F04AF74}" type="presOf" srcId="{EEC307A0-5A8B-4BCA-98F3-13181D298FF8}" destId="{5FB38074-E47C-44C4-BB75-941208E502E0}" srcOrd="0" destOrd="0" presId="urn:microsoft.com/office/officeart/2005/8/layout/radial6"/>
    <dgm:cxn modelId="{ECBEE31C-E0E4-4D8D-A103-115956CDDFDF}" srcId="{DACE201D-3554-46B9-9089-C7678F7A6688}" destId="{6E701990-82C8-499C-86CE-B8343006DBE4}" srcOrd="0" destOrd="0" parTransId="{C90D257C-91FD-44CD-A525-82D3832C5950}" sibTransId="{EB2D934F-F912-4DEA-A279-F14BE7DD0072}"/>
    <dgm:cxn modelId="{EFF92E2E-F3CB-448F-9470-10109B42687E}" type="presOf" srcId="{C3962F69-D9A1-47D0-AD69-2DC0BC19C873}" destId="{C9356DE8-F52E-4161-85D0-659DF3009461}" srcOrd="0" destOrd="0" presId="urn:microsoft.com/office/officeart/2005/8/layout/radial6"/>
    <dgm:cxn modelId="{F38EC434-9740-4373-8214-8F0D7AD11213}" type="presOf" srcId="{46674EB4-D177-4A81-B289-E2B95DCA43D1}" destId="{29681651-BE5F-4A11-B12F-E8283E1B7C23}" srcOrd="0" destOrd="0" presId="urn:microsoft.com/office/officeart/2005/8/layout/radial6"/>
    <dgm:cxn modelId="{4456ED45-6740-4ECA-83CF-89D0722E9597}" type="presOf" srcId="{EB2D934F-F912-4DEA-A279-F14BE7DD0072}" destId="{BA4E49E1-E54E-49C5-8A06-0A1C13C24E75}" srcOrd="0" destOrd="0" presId="urn:microsoft.com/office/officeart/2005/8/layout/radial6"/>
    <dgm:cxn modelId="{2720BB7C-B690-4CF1-B003-19F07FC01272}" srcId="{EEC307A0-5A8B-4BCA-98F3-13181D298FF8}" destId="{DACE201D-3554-46B9-9089-C7678F7A6688}" srcOrd="0" destOrd="0" parTransId="{E0D08C3E-2FCA-4717-91BA-46838A0AC239}" sibTransId="{21775731-1C59-4F81-8C7E-0D0FD74402F6}"/>
    <dgm:cxn modelId="{1D53458E-4FD7-4230-9117-9FDCA9A7FA41}" type="presOf" srcId="{20D1C40B-8F64-40DA-B604-F5AAF0E92DEA}" destId="{95175B84-5313-4A65-8AEC-B21546AA17E4}" srcOrd="0" destOrd="0" presId="urn:microsoft.com/office/officeart/2005/8/layout/radial6"/>
    <dgm:cxn modelId="{0DF2A3B9-AC59-442E-92BE-4A354F2AB60E}" type="presOf" srcId="{168E52E6-977B-40BC-8DE6-EF92D1DFBBC1}" destId="{19256B2D-097D-4E1D-916B-62D134A90DF4}" srcOrd="0" destOrd="0" presId="urn:microsoft.com/office/officeart/2005/8/layout/radial6"/>
    <dgm:cxn modelId="{E1E2FFB9-CD26-407A-BB8D-41077C5FD116}" type="presOf" srcId="{6E701990-82C8-499C-86CE-B8343006DBE4}" destId="{7C37FE02-C324-4821-B2F6-8A159FF49D5F}" srcOrd="0" destOrd="0" presId="urn:microsoft.com/office/officeart/2005/8/layout/radial6"/>
    <dgm:cxn modelId="{EDF849BC-3CA3-4E71-A052-40D0A5B7B43D}" type="presOf" srcId="{7D333C54-321E-49F0-989D-AABE4C391756}" destId="{1F54B3AC-BF8A-41F6-8226-720DD18253F2}" srcOrd="0" destOrd="0" presId="urn:microsoft.com/office/officeart/2005/8/layout/radial6"/>
    <dgm:cxn modelId="{06B355BD-CE75-40C5-83D7-F86D8CE8D4C8}" srcId="{DACE201D-3554-46B9-9089-C7678F7A6688}" destId="{7D333C54-321E-49F0-989D-AABE4C391756}" srcOrd="3" destOrd="0" parTransId="{D796B1B6-87B3-44B3-819B-1211ED560578}" sibTransId="{EA7FEA4C-35B2-4C69-BF27-8FDBF2452E31}"/>
    <dgm:cxn modelId="{E21C75C2-E320-4363-AA16-74429C752799}" type="presOf" srcId="{DACE201D-3554-46B9-9089-C7678F7A6688}" destId="{07618878-74BE-4A8D-A121-D5F153013011}" srcOrd="0" destOrd="0" presId="urn:microsoft.com/office/officeart/2005/8/layout/radial6"/>
    <dgm:cxn modelId="{787C11D1-4DE7-41F5-9E97-C395657E86F4}" srcId="{DACE201D-3554-46B9-9089-C7678F7A6688}" destId="{168E52E6-977B-40BC-8DE6-EF92D1DFBBC1}" srcOrd="2" destOrd="0" parTransId="{783BB95F-7305-4A73-B7BB-54961EBF2560}" sibTransId="{C3962F69-D9A1-47D0-AD69-2DC0BC19C873}"/>
    <dgm:cxn modelId="{AEDE4ED9-40DF-4759-9FC5-F7C7CDE402F8}" type="presOf" srcId="{EA7FEA4C-35B2-4C69-BF27-8FDBF2452E31}" destId="{E7EE5C7B-E02C-453A-8D54-8B935DE483C6}" srcOrd="0" destOrd="0" presId="urn:microsoft.com/office/officeart/2005/8/layout/radial6"/>
    <dgm:cxn modelId="{D4919DDD-D0CF-4A46-9BF2-5790C71BC883}" type="presParOf" srcId="{5FB38074-E47C-44C4-BB75-941208E502E0}" destId="{07618878-74BE-4A8D-A121-D5F153013011}" srcOrd="0" destOrd="0" presId="urn:microsoft.com/office/officeart/2005/8/layout/radial6"/>
    <dgm:cxn modelId="{BF514821-1F4B-4CE1-BA8B-FDACE06C0373}" type="presParOf" srcId="{5FB38074-E47C-44C4-BB75-941208E502E0}" destId="{7C37FE02-C324-4821-B2F6-8A159FF49D5F}" srcOrd="1" destOrd="0" presId="urn:microsoft.com/office/officeart/2005/8/layout/radial6"/>
    <dgm:cxn modelId="{248E80D3-7D55-413B-9092-F5A584C2AE97}" type="presParOf" srcId="{5FB38074-E47C-44C4-BB75-941208E502E0}" destId="{0F1F689A-C22D-4895-9760-E149C4C452AF}" srcOrd="2" destOrd="0" presId="urn:microsoft.com/office/officeart/2005/8/layout/radial6"/>
    <dgm:cxn modelId="{404E506D-2290-4F8D-99B4-2518BA0225AF}" type="presParOf" srcId="{5FB38074-E47C-44C4-BB75-941208E502E0}" destId="{BA4E49E1-E54E-49C5-8A06-0A1C13C24E75}" srcOrd="3" destOrd="0" presId="urn:microsoft.com/office/officeart/2005/8/layout/radial6"/>
    <dgm:cxn modelId="{4CA4DA48-70B5-4607-91A4-D183AAC37D59}" type="presParOf" srcId="{5FB38074-E47C-44C4-BB75-941208E502E0}" destId="{29681651-BE5F-4A11-B12F-E8283E1B7C23}" srcOrd="4" destOrd="0" presId="urn:microsoft.com/office/officeart/2005/8/layout/radial6"/>
    <dgm:cxn modelId="{3667A833-471A-44CB-A67D-3146F617E44C}" type="presParOf" srcId="{5FB38074-E47C-44C4-BB75-941208E502E0}" destId="{35371C21-B42E-4202-865C-CE0437E325F0}" srcOrd="5" destOrd="0" presId="urn:microsoft.com/office/officeart/2005/8/layout/radial6"/>
    <dgm:cxn modelId="{0D3252CF-58BB-476A-8410-4BD29A98B19A}" type="presParOf" srcId="{5FB38074-E47C-44C4-BB75-941208E502E0}" destId="{95175B84-5313-4A65-8AEC-B21546AA17E4}" srcOrd="6" destOrd="0" presId="urn:microsoft.com/office/officeart/2005/8/layout/radial6"/>
    <dgm:cxn modelId="{D7E30995-B36F-4EBD-A7E1-6435190C0F21}" type="presParOf" srcId="{5FB38074-E47C-44C4-BB75-941208E502E0}" destId="{19256B2D-097D-4E1D-916B-62D134A90DF4}" srcOrd="7" destOrd="0" presId="urn:microsoft.com/office/officeart/2005/8/layout/radial6"/>
    <dgm:cxn modelId="{B20E9D3E-6485-4362-ADFF-283E11758354}" type="presParOf" srcId="{5FB38074-E47C-44C4-BB75-941208E502E0}" destId="{2BC50D4F-82A7-4D0A-8C38-54CEF38A6FE0}" srcOrd="8" destOrd="0" presId="urn:microsoft.com/office/officeart/2005/8/layout/radial6"/>
    <dgm:cxn modelId="{B6BF3B4A-8BC8-44B8-A63C-1FA5996D5B01}" type="presParOf" srcId="{5FB38074-E47C-44C4-BB75-941208E502E0}" destId="{C9356DE8-F52E-4161-85D0-659DF3009461}" srcOrd="9" destOrd="0" presId="urn:microsoft.com/office/officeart/2005/8/layout/radial6"/>
    <dgm:cxn modelId="{FEA1B23F-10F2-4385-84EB-E01F4E73D183}" type="presParOf" srcId="{5FB38074-E47C-44C4-BB75-941208E502E0}" destId="{1F54B3AC-BF8A-41F6-8226-720DD18253F2}" srcOrd="10" destOrd="0" presId="urn:microsoft.com/office/officeart/2005/8/layout/radial6"/>
    <dgm:cxn modelId="{AE80171E-33C4-41BF-8CA2-F8B94520CA2F}" type="presParOf" srcId="{5FB38074-E47C-44C4-BB75-941208E502E0}" destId="{A1990B25-44F4-4863-B4E9-3AC63FCE9958}" srcOrd="11" destOrd="0" presId="urn:microsoft.com/office/officeart/2005/8/layout/radial6"/>
    <dgm:cxn modelId="{08570FCB-F3E2-43ED-8B02-70EDA8B881FF}" type="presParOf" srcId="{5FB38074-E47C-44C4-BB75-941208E502E0}" destId="{E7EE5C7B-E02C-453A-8D54-8B935DE483C6}"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CF7DF-2039-4F22-88B2-9809101DD076}" type="doc">
      <dgm:prSet loTypeId="urn:microsoft.com/office/officeart/2005/8/layout/matrix2" loCatId="matrix" qsTypeId="urn:microsoft.com/office/officeart/2005/8/quickstyle/3d5" qsCatId="3D" csTypeId="urn:microsoft.com/office/officeart/2005/8/colors/accent2_5" csCatId="accent2" phldr="1"/>
      <dgm:spPr/>
      <dgm:t>
        <a:bodyPr/>
        <a:lstStyle/>
        <a:p>
          <a:endParaRPr lang="zh-CN" altLang="en-US"/>
        </a:p>
      </dgm:t>
    </dgm:pt>
    <dgm:pt modelId="{E10D9B36-E55B-40E4-815E-F5AF0D27BD8F}">
      <dgm:prSet phldrT="[Text]"/>
      <dgm:spPr/>
      <dgm:t>
        <a:bodyPr/>
        <a:lstStyle/>
        <a:p>
          <a:r>
            <a:rPr lang="en-US" altLang="zh-CN" dirty="0"/>
            <a:t>CPU0</a:t>
          </a:r>
          <a:endParaRPr lang="zh-CN" altLang="en-US" dirty="0"/>
        </a:p>
      </dgm:t>
    </dgm:pt>
    <dgm:pt modelId="{CF8B77C6-A8B0-4C90-9A26-DE0F8DE4CF54}" type="parTrans" cxnId="{4BAA7501-43BA-4758-88A1-4FA863E0968B}">
      <dgm:prSet/>
      <dgm:spPr/>
      <dgm:t>
        <a:bodyPr/>
        <a:lstStyle/>
        <a:p>
          <a:endParaRPr lang="zh-CN" altLang="en-US"/>
        </a:p>
      </dgm:t>
    </dgm:pt>
    <dgm:pt modelId="{9F85664A-05EB-4516-8E0B-9FF1E6B8FF68}" type="sibTrans" cxnId="{4BAA7501-43BA-4758-88A1-4FA863E0968B}">
      <dgm:prSet/>
      <dgm:spPr/>
      <dgm:t>
        <a:bodyPr/>
        <a:lstStyle/>
        <a:p>
          <a:endParaRPr lang="zh-CN" altLang="en-US"/>
        </a:p>
      </dgm:t>
    </dgm:pt>
    <dgm:pt modelId="{85BA2F7E-A8AA-47FF-BF87-009495FE5818}">
      <dgm:prSet phldrT="[Text]"/>
      <dgm:spPr/>
      <dgm:t>
        <a:bodyPr/>
        <a:lstStyle/>
        <a:p>
          <a:r>
            <a:rPr lang="en-US" altLang="zh-CN" dirty="0"/>
            <a:t>CPU1</a:t>
          </a:r>
          <a:endParaRPr lang="zh-CN" altLang="en-US" dirty="0"/>
        </a:p>
      </dgm:t>
    </dgm:pt>
    <dgm:pt modelId="{E078E389-DB4C-4DE9-B260-746FA43A755F}" type="parTrans" cxnId="{93BB5278-326D-4E7B-98F2-249B474C92E5}">
      <dgm:prSet/>
      <dgm:spPr/>
      <dgm:t>
        <a:bodyPr/>
        <a:lstStyle/>
        <a:p>
          <a:endParaRPr lang="zh-CN" altLang="en-US"/>
        </a:p>
      </dgm:t>
    </dgm:pt>
    <dgm:pt modelId="{DDE3C9AA-BF39-4968-80EE-062E94AA9D07}" type="sibTrans" cxnId="{93BB5278-326D-4E7B-98F2-249B474C92E5}">
      <dgm:prSet/>
      <dgm:spPr/>
      <dgm:t>
        <a:bodyPr/>
        <a:lstStyle/>
        <a:p>
          <a:endParaRPr lang="zh-CN" altLang="en-US"/>
        </a:p>
      </dgm:t>
    </dgm:pt>
    <dgm:pt modelId="{A481E0A2-E9BE-41D7-8A0F-E56C9B2A00E3}">
      <dgm:prSet phldrT="[Text]"/>
      <dgm:spPr/>
      <dgm:t>
        <a:bodyPr/>
        <a:lstStyle/>
        <a:p>
          <a:r>
            <a:rPr lang="en-US" altLang="zh-CN" dirty="0"/>
            <a:t>CPU2</a:t>
          </a:r>
          <a:endParaRPr lang="zh-CN" altLang="en-US" dirty="0"/>
        </a:p>
      </dgm:t>
    </dgm:pt>
    <dgm:pt modelId="{9CC07C5F-FF32-4BE4-B432-BB6831D76B02}" type="parTrans" cxnId="{9B89A9B3-C533-4A14-ACD4-C6A01839A5AF}">
      <dgm:prSet/>
      <dgm:spPr/>
      <dgm:t>
        <a:bodyPr/>
        <a:lstStyle/>
        <a:p>
          <a:endParaRPr lang="zh-CN" altLang="en-US"/>
        </a:p>
      </dgm:t>
    </dgm:pt>
    <dgm:pt modelId="{841FA553-F62C-49ED-B5D6-17F862F33FCA}" type="sibTrans" cxnId="{9B89A9B3-C533-4A14-ACD4-C6A01839A5AF}">
      <dgm:prSet/>
      <dgm:spPr/>
      <dgm:t>
        <a:bodyPr/>
        <a:lstStyle/>
        <a:p>
          <a:endParaRPr lang="zh-CN" altLang="en-US"/>
        </a:p>
      </dgm:t>
    </dgm:pt>
    <dgm:pt modelId="{7C925F85-59E0-4048-98F2-3A9C56B22359}">
      <dgm:prSet phldrT="[Text]"/>
      <dgm:spPr/>
      <dgm:t>
        <a:bodyPr/>
        <a:lstStyle/>
        <a:p>
          <a:r>
            <a:rPr lang="en-US" altLang="zh-CN" dirty="0"/>
            <a:t>CPU3</a:t>
          </a:r>
          <a:endParaRPr lang="zh-CN" altLang="en-US" dirty="0"/>
        </a:p>
      </dgm:t>
    </dgm:pt>
    <dgm:pt modelId="{489756B2-FCCF-43C1-A51C-D9877EF91D45}" type="parTrans" cxnId="{7E3B3EB2-102D-47A1-94FE-3E9F8AACEABA}">
      <dgm:prSet/>
      <dgm:spPr/>
      <dgm:t>
        <a:bodyPr/>
        <a:lstStyle/>
        <a:p>
          <a:endParaRPr lang="zh-CN" altLang="en-US"/>
        </a:p>
      </dgm:t>
    </dgm:pt>
    <dgm:pt modelId="{00D1753C-DE5C-4466-8FF8-88940EC67634}" type="sibTrans" cxnId="{7E3B3EB2-102D-47A1-94FE-3E9F8AACEABA}">
      <dgm:prSet/>
      <dgm:spPr/>
      <dgm:t>
        <a:bodyPr/>
        <a:lstStyle/>
        <a:p>
          <a:endParaRPr lang="zh-CN" altLang="en-US"/>
        </a:p>
      </dgm:t>
    </dgm:pt>
    <dgm:pt modelId="{42288533-30E0-48C4-A936-D9A5D90B30A0}" type="pres">
      <dgm:prSet presAssocID="{776CF7DF-2039-4F22-88B2-9809101DD076}" presName="matrix" presStyleCnt="0">
        <dgm:presLayoutVars>
          <dgm:chMax val="1"/>
          <dgm:dir/>
          <dgm:resizeHandles val="exact"/>
        </dgm:presLayoutVars>
      </dgm:prSet>
      <dgm:spPr/>
    </dgm:pt>
    <dgm:pt modelId="{30EFE7DA-1FBD-4DD5-B40F-7361243B1872}" type="pres">
      <dgm:prSet presAssocID="{776CF7DF-2039-4F22-88B2-9809101DD076}" presName="axisShape" presStyleLbl="bgShp" presStyleIdx="0" presStyleCnt="1" custLinFactNeighborX="2584" custLinFactNeighborY="986"/>
      <dgm:spPr/>
    </dgm:pt>
    <dgm:pt modelId="{8E0C3A08-7026-43A7-99EF-BE03F8F779E7}" type="pres">
      <dgm:prSet presAssocID="{776CF7DF-2039-4F22-88B2-9809101DD076}" presName="rect1" presStyleLbl="node1" presStyleIdx="0" presStyleCnt="4">
        <dgm:presLayoutVars>
          <dgm:chMax val="0"/>
          <dgm:chPref val="0"/>
          <dgm:bulletEnabled val="1"/>
        </dgm:presLayoutVars>
      </dgm:prSet>
      <dgm:spPr/>
    </dgm:pt>
    <dgm:pt modelId="{F9591DA3-8E0F-4047-804B-1B0321BB2A4E}" type="pres">
      <dgm:prSet presAssocID="{776CF7DF-2039-4F22-88B2-9809101DD076}" presName="rect2" presStyleLbl="node1" presStyleIdx="1" presStyleCnt="4">
        <dgm:presLayoutVars>
          <dgm:chMax val="0"/>
          <dgm:chPref val="0"/>
          <dgm:bulletEnabled val="1"/>
        </dgm:presLayoutVars>
      </dgm:prSet>
      <dgm:spPr/>
    </dgm:pt>
    <dgm:pt modelId="{C57F278A-AE61-4C78-B8E9-1DBE836AC804}" type="pres">
      <dgm:prSet presAssocID="{776CF7DF-2039-4F22-88B2-9809101DD076}" presName="rect3" presStyleLbl="node1" presStyleIdx="2" presStyleCnt="4">
        <dgm:presLayoutVars>
          <dgm:chMax val="0"/>
          <dgm:chPref val="0"/>
          <dgm:bulletEnabled val="1"/>
        </dgm:presLayoutVars>
      </dgm:prSet>
      <dgm:spPr/>
    </dgm:pt>
    <dgm:pt modelId="{9875571E-8B1C-488E-92B8-484B486AACE5}" type="pres">
      <dgm:prSet presAssocID="{776CF7DF-2039-4F22-88B2-9809101DD076}" presName="rect4" presStyleLbl="node1" presStyleIdx="3" presStyleCnt="4">
        <dgm:presLayoutVars>
          <dgm:chMax val="0"/>
          <dgm:chPref val="0"/>
          <dgm:bulletEnabled val="1"/>
        </dgm:presLayoutVars>
      </dgm:prSet>
      <dgm:spPr/>
    </dgm:pt>
  </dgm:ptLst>
  <dgm:cxnLst>
    <dgm:cxn modelId="{4BAA7501-43BA-4758-88A1-4FA863E0968B}" srcId="{776CF7DF-2039-4F22-88B2-9809101DD076}" destId="{E10D9B36-E55B-40E4-815E-F5AF0D27BD8F}" srcOrd="0" destOrd="0" parTransId="{CF8B77C6-A8B0-4C90-9A26-DE0F8DE4CF54}" sibTransId="{9F85664A-05EB-4516-8E0B-9FF1E6B8FF68}"/>
    <dgm:cxn modelId="{8C5C4111-0712-4DED-812F-92C52016244F}" type="presOf" srcId="{E10D9B36-E55B-40E4-815E-F5AF0D27BD8F}" destId="{8E0C3A08-7026-43A7-99EF-BE03F8F779E7}" srcOrd="0" destOrd="0" presId="urn:microsoft.com/office/officeart/2005/8/layout/matrix2"/>
    <dgm:cxn modelId="{AB403627-57A2-4F99-A42F-87FFB10E5B36}" type="presOf" srcId="{A481E0A2-E9BE-41D7-8A0F-E56C9B2A00E3}" destId="{C57F278A-AE61-4C78-B8E9-1DBE836AC804}" srcOrd="0" destOrd="0" presId="urn:microsoft.com/office/officeart/2005/8/layout/matrix2"/>
    <dgm:cxn modelId="{1C082A3E-FF87-4AA6-B7ED-8CC500915D24}" type="presOf" srcId="{776CF7DF-2039-4F22-88B2-9809101DD076}" destId="{42288533-30E0-48C4-A936-D9A5D90B30A0}" srcOrd="0" destOrd="0" presId="urn:microsoft.com/office/officeart/2005/8/layout/matrix2"/>
    <dgm:cxn modelId="{70C5F53E-9F2C-4DF9-9F7A-442653DE5EE4}" type="presOf" srcId="{85BA2F7E-A8AA-47FF-BF87-009495FE5818}" destId="{F9591DA3-8E0F-4047-804B-1B0321BB2A4E}" srcOrd="0" destOrd="0" presId="urn:microsoft.com/office/officeart/2005/8/layout/matrix2"/>
    <dgm:cxn modelId="{93BB5278-326D-4E7B-98F2-249B474C92E5}" srcId="{776CF7DF-2039-4F22-88B2-9809101DD076}" destId="{85BA2F7E-A8AA-47FF-BF87-009495FE5818}" srcOrd="1" destOrd="0" parTransId="{E078E389-DB4C-4DE9-B260-746FA43A755F}" sibTransId="{DDE3C9AA-BF39-4968-80EE-062E94AA9D07}"/>
    <dgm:cxn modelId="{7E3B3EB2-102D-47A1-94FE-3E9F8AACEABA}" srcId="{776CF7DF-2039-4F22-88B2-9809101DD076}" destId="{7C925F85-59E0-4048-98F2-3A9C56B22359}" srcOrd="3" destOrd="0" parTransId="{489756B2-FCCF-43C1-A51C-D9877EF91D45}" sibTransId="{00D1753C-DE5C-4466-8FF8-88940EC67634}"/>
    <dgm:cxn modelId="{9B89A9B3-C533-4A14-ACD4-C6A01839A5AF}" srcId="{776CF7DF-2039-4F22-88B2-9809101DD076}" destId="{A481E0A2-E9BE-41D7-8A0F-E56C9B2A00E3}" srcOrd="2" destOrd="0" parTransId="{9CC07C5F-FF32-4BE4-B432-BB6831D76B02}" sibTransId="{841FA553-F62C-49ED-B5D6-17F862F33FCA}"/>
    <dgm:cxn modelId="{E3A16BD8-993C-4310-90D5-6DF267AA23B1}" type="presOf" srcId="{7C925F85-59E0-4048-98F2-3A9C56B22359}" destId="{9875571E-8B1C-488E-92B8-484B486AACE5}" srcOrd="0" destOrd="0" presId="urn:microsoft.com/office/officeart/2005/8/layout/matrix2"/>
    <dgm:cxn modelId="{9342B1EF-DB18-4D22-AB4E-7A073925CF78}" type="presParOf" srcId="{42288533-30E0-48C4-A936-D9A5D90B30A0}" destId="{30EFE7DA-1FBD-4DD5-B40F-7361243B1872}" srcOrd="0" destOrd="0" presId="urn:microsoft.com/office/officeart/2005/8/layout/matrix2"/>
    <dgm:cxn modelId="{1675BE23-8C1E-47B3-99DD-12042B838BB7}" type="presParOf" srcId="{42288533-30E0-48C4-A936-D9A5D90B30A0}" destId="{8E0C3A08-7026-43A7-99EF-BE03F8F779E7}" srcOrd="1" destOrd="0" presId="urn:microsoft.com/office/officeart/2005/8/layout/matrix2"/>
    <dgm:cxn modelId="{D503A19F-D40A-42CC-801A-1056D48D8766}" type="presParOf" srcId="{42288533-30E0-48C4-A936-D9A5D90B30A0}" destId="{F9591DA3-8E0F-4047-804B-1B0321BB2A4E}" srcOrd="2" destOrd="0" presId="urn:microsoft.com/office/officeart/2005/8/layout/matrix2"/>
    <dgm:cxn modelId="{90DCECCD-DD4C-4556-A6E1-8BFA6BC29DE3}" type="presParOf" srcId="{42288533-30E0-48C4-A936-D9A5D90B30A0}" destId="{C57F278A-AE61-4C78-B8E9-1DBE836AC804}" srcOrd="3" destOrd="0" presId="urn:microsoft.com/office/officeart/2005/8/layout/matrix2"/>
    <dgm:cxn modelId="{27099FE8-3E34-48E5-8C64-3F1788B644D2}" type="presParOf" srcId="{42288533-30E0-48C4-A936-D9A5D90B30A0}" destId="{9875571E-8B1C-488E-92B8-484B486AACE5}"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FE733-4126-4C45-BA76-67092171B564}" type="doc">
      <dgm:prSet loTypeId="urn:microsoft.com/office/officeart/2005/8/layout/lProcess2" loCatId="relationship" qsTypeId="urn:microsoft.com/office/officeart/2005/8/quickstyle/simple1" qsCatId="simple" csTypeId="urn:microsoft.com/office/officeart/2005/8/colors/accent2_1" csCatId="accent2" phldr="1"/>
      <dgm:spPr/>
      <dgm:t>
        <a:bodyPr/>
        <a:lstStyle/>
        <a:p>
          <a:endParaRPr lang="zh-CN" altLang="en-US"/>
        </a:p>
      </dgm:t>
    </dgm:pt>
    <dgm:pt modelId="{7BD896C2-FC2E-4EB0-B912-E662D68894E5}">
      <dgm:prSet phldrT="[Text]"/>
      <dgm:spPr/>
      <dgm:t>
        <a:bodyPr/>
        <a:lstStyle/>
        <a:p>
          <a:r>
            <a:rPr lang="zh-CN" altLang="en-US" dirty="0"/>
            <a:t>关键任务</a:t>
          </a:r>
        </a:p>
      </dgm:t>
    </dgm:pt>
    <dgm:pt modelId="{2D995209-55C5-44FF-91F7-24D2548E32D2}" type="parTrans" cxnId="{1009478B-A23C-41D5-A58C-B972FFD300E9}">
      <dgm:prSet/>
      <dgm:spPr/>
      <dgm:t>
        <a:bodyPr/>
        <a:lstStyle/>
        <a:p>
          <a:endParaRPr lang="zh-CN" altLang="en-US"/>
        </a:p>
      </dgm:t>
    </dgm:pt>
    <dgm:pt modelId="{57077D4A-6643-4E18-9AFD-FEC9F8791713}" type="sibTrans" cxnId="{1009478B-A23C-41D5-A58C-B972FFD300E9}">
      <dgm:prSet/>
      <dgm:spPr/>
      <dgm:t>
        <a:bodyPr/>
        <a:lstStyle/>
        <a:p>
          <a:endParaRPr lang="zh-CN" altLang="en-US"/>
        </a:p>
      </dgm:t>
    </dgm:pt>
    <dgm:pt modelId="{1508D083-C6B6-4ECF-B183-0D973942646A}">
      <dgm:prSet phldrT="[Text]"/>
      <dgm:spPr/>
      <dgm:t>
        <a:bodyPr/>
        <a:lstStyle/>
        <a:p>
          <a:r>
            <a:rPr lang="zh-CN" altLang="en-US" dirty="0"/>
            <a:t>飞控</a:t>
          </a:r>
        </a:p>
      </dgm:t>
    </dgm:pt>
    <dgm:pt modelId="{146FE9D9-773C-4316-808D-6E3DC1DFF769}" type="parTrans" cxnId="{67EC3FA7-8262-403F-A686-7CC3DFE57845}">
      <dgm:prSet/>
      <dgm:spPr/>
      <dgm:t>
        <a:bodyPr/>
        <a:lstStyle/>
        <a:p>
          <a:endParaRPr lang="zh-CN" altLang="en-US"/>
        </a:p>
      </dgm:t>
    </dgm:pt>
    <dgm:pt modelId="{7FABB8C2-961E-4D1E-BB83-0A9DD112257B}" type="sibTrans" cxnId="{67EC3FA7-8262-403F-A686-7CC3DFE57845}">
      <dgm:prSet/>
      <dgm:spPr/>
      <dgm:t>
        <a:bodyPr/>
        <a:lstStyle/>
        <a:p>
          <a:endParaRPr lang="zh-CN" altLang="en-US"/>
        </a:p>
      </dgm:t>
    </dgm:pt>
    <dgm:pt modelId="{C5E28B36-2CE1-4BA5-847D-1DC12FBA1ACE}">
      <dgm:prSet phldrT="[Text]"/>
      <dgm:spPr/>
      <dgm:t>
        <a:bodyPr/>
        <a:lstStyle/>
        <a:p>
          <a:r>
            <a:rPr lang="zh-CN" altLang="en-US" dirty="0"/>
            <a:t>导航</a:t>
          </a:r>
        </a:p>
      </dgm:t>
    </dgm:pt>
    <dgm:pt modelId="{4A746906-56A9-4E27-8AEB-20258BD3822E}" type="parTrans" cxnId="{053013A9-929D-4BE2-B160-37AD0A7EE022}">
      <dgm:prSet/>
      <dgm:spPr/>
      <dgm:t>
        <a:bodyPr/>
        <a:lstStyle/>
        <a:p>
          <a:endParaRPr lang="zh-CN" altLang="en-US"/>
        </a:p>
      </dgm:t>
    </dgm:pt>
    <dgm:pt modelId="{EA6BB6A9-6AEE-4C89-B3F8-8C772784F9F3}" type="sibTrans" cxnId="{053013A9-929D-4BE2-B160-37AD0A7EE022}">
      <dgm:prSet/>
      <dgm:spPr/>
      <dgm:t>
        <a:bodyPr/>
        <a:lstStyle/>
        <a:p>
          <a:endParaRPr lang="zh-CN" altLang="en-US"/>
        </a:p>
      </dgm:t>
    </dgm:pt>
    <dgm:pt modelId="{9FEFB615-B735-47A7-9502-1AF18B0DDBA0}">
      <dgm:prSet phldrT="[Text]"/>
      <dgm:spPr/>
      <dgm:t>
        <a:bodyPr/>
        <a:lstStyle/>
        <a:p>
          <a:r>
            <a:rPr lang="zh-CN" altLang="en-US" dirty="0"/>
            <a:t>非关键</a:t>
          </a:r>
          <a:endParaRPr lang="en-US" altLang="zh-CN" dirty="0"/>
        </a:p>
        <a:p>
          <a:r>
            <a:rPr lang="zh-CN" altLang="en-US" dirty="0"/>
            <a:t>任务</a:t>
          </a:r>
        </a:p>
      </dgm:t>
    </dgm:pt>
    <dgm:pt modelId="{1221CE57-1BB5-4D80-BA84-65FF5F6AFC96}" type="parTrans" cxnId="{D0C60A4B-15C8-430A-8879-027AD24E3915}">
      <dgm:prSet/>
      <dgm:spPr/>
      <dgm:t>
        <a:bodyPr/>
        <a:lstStyle/>
        <a:p>
          <a:endParaRPr lang="zh-CN" altLang="en-US"/>
        </a:p>
      </dgm:t>
    </dgm:pt>
    <dgm:pt modelId="{14F837FF-44D4-4950-B400-5989C8649E24}" type="sibTrans" cxnId="{D0C60A4B-15C8-430A-8879-027AD24E3915}">
      <dgm:prSet/>
      <dgm:spPr/>
      <dgm:t>
        <a:bodyPr/>
        <a:lstStyle/>
        <a:p>
          <a:endParaRPr lang="zh-CN" altLang="en-US"/>
        </a:p>
      </dgm:t>
    </dgm:pt>
    <dgm:pt modelId="{60A9EFB9-8BDA-45A1-9CF1-720325494471}">
      <dgm:prSet phldrT="[Text]"/>
      <dgm:spPr/>
      <dgm:t>
        <a:bodyPr/>
        <a:lstStyle/>
        <a:p>
          <a:r>
            <a:rPr lang="zh-CN" altLang="en-US" dirty="0"/>
            <a:t>视频采集</a:t>
          </a:r>
        </a:p>
      </dgm:t>
    </dgm:pt>
    <dgm:pt modelId="{92E3344A-EE7D-4AE6-B287-B78310F3B992}" type="parTrans" cxnId="{19DFE831-2EB4-48EC-9BED-64453C47C0AC}">
      <dgm:prSet/>
      <dgm:spPr/>
      <dgm:t>
        <a:bodyPr/>
        <a:lstStyle/>
        <a:p>
          <a:endParaRPr lang="zh-CN" altLang="en-US"/>
        </a:p>
      </dgm:t>
    </dgm:pt>
    <dgm:pt modelId="{482A6E82-F809-4455-BA17-E14521DED57F}" type="sibTrans" cxnId="{19DFE831-2EB4-48EC-9BED-64453C47C0AC}">
      <dgm:prSet/>
      <dgm:spPr/>
      <dgm:t>
        <a:bodyPr/>
        <a:lstStyle/>
        <a:p>
          <a:endParaRPr lang="zh-CN" altLang="en-US"/>
        </a:p>
      </dgm:t>
    </dgm:pt>
    <dgm:pt modelId="{57E8D4A2-672D-4C39-A2AE-DCEE7194706A}">
      <dgm:prSet phldrT="[Text]"/>
      <dgm:spPr/>
      <dgm:t>
        <a:bodyPr/>
        <a:lstStyle/>
        <a:p>
          <a:r>
            <a:rPr lang="zh-CN" altLang="en-US" dirty="0"/>
            <a:t>目标识别</a:t>
          </a:r>
        </a:p>
      </dgm:t>
    </dgm:pt>
    <dgm:pt modelId="{34B6A9F2-83BF-4B06-917E-893AF3144A9C}" type="parTrans" cxnId="{E0FBBDBF-6224-47D6-A1BE-8F37BD72952D}">
      <dgm:prSet/>
      <dgm:spPr/>
      <dgm:t>
        <a:bodyPr/>
        <a:lstStyle/>
        <a:p>
          <a:endParaRPr lang="zh-CN" altLang="en-US"/>
        </a:p>
      </dgm:t>
    </dgm:pt>
    <dgm:pt modelId="{2E8C45CD-4460-4108-BE32-32D8D75FE7D0}" type="sibTrans" cxnId="{E0FBBDBF-6224-47D6-A1BE-8F37BD72952D}">
      <dgm:prSet/>
      <dgm:spPr/>
      <dgm:t>
        <a:bodyPr/>
        <a:lstStyle/>
        <a:p>
          <a:endParaRPr lang="zh-CN" altLang="en-US"/>
        </a:p>
      </dgm:t>
    </dgm:pt>
    <dgm:pt modelId="{141AC042-2B90-4E1B-9EC0-B8DD9771E87B}" type="pres">
      <dgm:prSet presAssocID="{C88FE733-4126-4C45-BA76-67092171B564}" presName="theList" presStyleCnt="0">
        <dgm:presLayoutVars>
          <dgm:dir/>
          <dgm:animLvl val="lvl"/>
          <dgm:resizeHandles val="exact"/>
        </dgm:presLayoutVars>
      </dgm:prSet>
      <dgm:spPr/>
    </dgm:pt>
    <dgm:pt modelId="{716ECC44-88BE-4F3D-AED4-FE42AECD5599}" type="pres">
      <dgm:prSet presAssocID="{7BD896C2-FC2E-4EB0-B912-E662D68894E5}" presName="compNode" presStyleCnt="0"/>
      <dgm:spPr/>
    </dgm:pt>
    <dgm:pt modelId="{9C29065C-6B2F-44F9-ABEC-222E9B1A6343}" type="pres">
      <dgm:prSet presAssocID="{7BD896C2-FC2E-4EB0-B912-E662D68894E5}" presName="aNode" presStyleLbl="bgShp" presStyleIdx="0" presStyleCnt="2"/>
      <dgm:spPr/>
    </dgm:pt>
    <dgm:pt modelId="{5C850E4B-7CAE-452C-B136-985C9E2EB90F}" type="pres">
      <dgm:prSet presAssocID="{7BD896C2-FC2E-4EB0-B912-E662D68894E5}" presName="textNode" presStyleLbl="bgShp" presStyleIdx="0" presStyleCnt="2"/>
      <dgm:spPr/>
    </dgm:pt>
    <dgm:pt modelId="{42D88BAD-DC54-4EA1-90C0-BC1C09145D0D}" type="pres">
      <dgm:prSet presAssocID="{7BD896C2-FC2E-4EB0-B912-E662D68894E5}" presName="compChildNode" presStyleCnt="0"/>
      <dgm:spPr/>
    </dgm:pt>
    <dgm:pt modelId="{E81A353C-14F0-4B94-8631-C642CB8A20FB}" type="pres">
      <dgm:prSet presAssocID="{7BD896C2-FC2E-4EB0-B912-E662D68894E5}" presName="theInnerList" presStyleCnt="0"/>
      <dgm:spPr/>
    </dgm:pt>
    <dgm:pt modelId="{9547E6DD-C43C-43E7-8A50-CE217D8E9F3B}" type="pres">
      <dgm:prSet presAssocID="{1508D083-C6B6-4ECF-B183-0D973942646A}" presName="childNode" presStyleLbl="node1" presStyleIdx="0" presStyleCnt="4">
        <dgm:presLayoutVars>
          <dgm:bulletEnabled val="1"/>
        </dgm:presLayoutVars>
      </dgm:prSet>
      <dgm:spPr/>
    </dgm:pt>
    <dgm:pt modelId="{62B78D00-6518-4107-AE8E-84DB6B4F64A3}" type="pres">
      <dgm:prSet presAssocID="{1508D083-C6B6-4ECF-B183-0D973942646A}" presName="aSpace2" presStyleCnt="0"/>
      <dgm:spPr/>
    </dgm:pt>
    <dgm:pt modelId="{7E286C32-065B-43DF-81C0-FCBEA4B3BBC6}" type="pres">
      <dgm:prSet presAssocID="{C5E28B36-2CE1-4BA5-847D-1DC12FBA1ACE}" presName="childNode" presStyleLbl="node1" presStyleIdx="1" presStyleCnt="4">
        <dgm:presLayoutVars>
          <dgm:bulletEnabled val="1"/>
        </dgm:presLayoutVars>
      </dgm:prSet>
      <dgm:spPr/>
    </dgm:pt>
    <dgm:pt modelId="{980814F3-410D-4370-A219-E3EF067C87C5}" type="pres">
      <dgm:prSet presAssocID="{7BD896C2-FC2E-4EB0-B912-E662D68894E5}" presName="aSpace" presStyleCnt="0"/>
      <dgm:spPr/>
    </dgm:pt>
    <dgm:pt modelId="{8019D9CE-C0D4-469F-9153-5FF8405F1A52}" type="pres">
      <dgm:prSet presAssocID="{9FEFB615-B735-47A7-9502-1AF18B0DDBA0}" presName="compNode" presStyleCnt="0"/>
      <dgm:spPr/>
    </dgm:pt>
    <dgm:pt modelId="{29988EF3-EDA4-4DD9-BA37-3B835D19C71B}" type="pres">
      <dgm:prSet presAssocID="{9FEFB615-B735-47A7-9502-1AF18B0DDBA0}" presName="aNode" presStyleLbl="bgShp" presStyleIdx="1" presStyleCnt="2" custLinFactX="100000" custLinFactNeighborX="120369" custLinFactNeighborY="-47438"/>
      <dgm:spPr/>
    </dgm:pt>
    <dgm:pt modelId="{A487B3FD-C6E1-45CB-8059-38F726F527C2}" type="pres">
      <dgm:prSet presAssocID="{9FEFB615-B735-47A7-9502-1AF18B0DDBA0}" presName="textNode" presStyleLbl="bgShp" presStyleIdx="1" presStyleCnt="2"/>
      <dgm:spPr/>
    </dgm:pt>
    <dgm:pt modelId="{460303B6-0759-4490-AFBD-806C36FF1163}" type="pres">
      <dgm:prSet presAssocID="{9FEFB615-B735-47A7-9502-1AF18B0DDBA0}" presName="compChildNode" presStyleCnt="0"/>
      <dgm:spPr/>
    </dgm:pt>
    <dgm:pt modelId="{AEA99646-6BCF-49EE-A959-AF15E5DE9A69}" type="pres">
      <dgm:prSet presAssocID="{9FEFB615-B735-47A7-9502-1AF18B0DDBA0}" presName="theInnerList" presStyleCnt="0"/>
      <dgm:spPr/>
    </dgm:pt>
    <dgm:pt modelId="{B20E149D-813F-4E1F-B990-8D9F8D39E6D8}" type="pres">
      <dgm:prSet presAssocID="{60A9EFB9-8BDA-45A1-9CF1-720325494471}" presName="childNode" presStyleLbl="node1" presStyleIdx="2" presStyleCnt="4">
        <dgm:presLayoutVars>
          <dgm:bulletEnabled val="1"/>
        </dgm:presLayoutVars>
      </dgm:prSet>
      <dgm:spPr/>
    </dgm:pt>
    <dgm:pt modelId="{1F27AB4D-1F12-4C1A-9BF6-1196447EEF12}" type="pres">
      <dgm:prSet presAssocID="{60A9EFB9-8BDA-45A1-9CF1-720325494471}" presName="aSpace2" presStyleCnt="0"/>
      <dgm:spPr/>
    </dgm:pt>
    <dgm:pt modelId="{BE2E5D0C-9C27-48F7-9BCE-31F45CB63BFD}" type="pres">
      <dgm:prSet presAssocID="{57E8D4A2-672D-4C39-A2AE-DCEE7194706A}" presName="childNode" presStyleLbl="node1" presStyleIdx="3" presStyleCnt="4">
        <dgm:presLayoutVars>
          <dgm:bulletEnabled val="1"/>
        </dgm:presLayoutVars>
      </dgm:prSet>
      <dgm:spPr/>
    </dgm:pt>
  </dgm:ptLst>
  <dgm:cxnLst>
    <dgm:cxn modelId="{6001CA19-4E3A-496B-8B2D-E734DE5AFDEA}" type="presOf" srcId="{1508D083-C6B6-4ECF-B183-0D973942646A}" destId="{9547E6DD-C43C-43E7-8A50-CE217D8E9F3B}" srcOrd="0" destOrd="0" presId="urn:microsoft.com/office/officeart/2005/8/layout/lProcess2"/>
    <dgm:cxn modelId="{19DFE831-2EB4-48EC-9BED-64453C47C0AC}" srcId="{9FEFB615-B735-47A7-9502-1AF18B0DDBA0}" destId="{60A9EFB9-8BDA-45A1-9CF1-720325494471}" srcOrd="0" destOrd="0" parTransId="{92E3344A-EE7D-4AE6-B287-B78310F3B992}" sibTransId="{482A6E82-F809-4455-BA17-E14521DED57F}"/>
    <dgm:cxn modelId="{0052A033-AD16-4D78-A12E-CCE6B020DE20}" type="presOf" srcId="{C88FE733-4126-4C45-BA76-67092171B564}" destId="{141AC042-2B90-4E1B-9EC0-B8DD9771E87B}" srcOrd="0" destOrd="0" presId="urn:microsoft.com/office/officeart/2005/8/layout/lProcess2"/>
    <dgm:cxn modelId="{A62EC535-76DB-41A5-A48A-99754549C208}" type="presOf" srcId="{7BD896C2-FC2E-4EB0-B912-E662D68894E5}" destId="{9C29065C-6B2F-44F9-ABEC-222E9B1A6343}" srcOrd="0" destOrd="0" presId="urn:microsoft.com/office/officeart/2005/8/layout/lProcess2"/>
    <dgm:cxn modelId="{BF115A5C-A2C8-4710-9937-72F5BCE3FD56}" type="presOf" srcId="{C5E28B36-2CE1-4BA5-847D-1DC12FBA1ACE}" destId="{7E286C32-065B-43DF-81C0-FCBEA4B3BBC6}" srcOrd="0" destOrd="0" presId="urn:microsoft.com/office/officeart/2005/8/layout/lProcess2"/>
    <dgm:cxn modelId="{52F53C60-8E53-4966-8109-786ADFC5B1C1}" type="presOf" srcId="{60A9EFB9-8BDA-45A1-9CF1-720325494471}" destId="{B20E149D-813F-4E1F-B990-8D9F8D39E6D8}" srcOrd="0" destOrd="0" presId="urn:microsoft.com/office/officeart/2005/8/layout/lProcess2"/>
    <dgm:cxn modelId="{D0C60A4B-15C8-430A-8879-027AD24E3915}" srcId="{C88FE733-4126-4C45-BA76-67092171B564}" destId="{9FEFB615-B735-47A7-9502-1AF18B0DDBA0}" srcOrd="1" destOrd="0" parTransId="{1221CE57-1BB5-4D80-BA84-65FF5F6AFC96}" sibTransId="{14F837FF-44D4-4950-B400-5989C8649E24}"/>
    <dgm:cxn modelId="{9459836C-9FDC-4E88-AF58-BE42F63916BD}" type="presOf" srcId="{57E8D4A2-672D-4C39-A2AE-DCEE7194706A}" destId="{BE2E5D0C-9C27-48F7-9BCE-31F45CB63BFD}" srcOrd="0" destOrd="0" presId="urn:microsoft.com/office/officeart/2005/8/layout/lProcess2"/>
    <dgm:cxn modelId="{1009478B-A23C-41D5-A58C-B972FFD300E9}" srcId="{C88FE733-4126-4C45-BA76-67092171B564}" destId="{7BD896C2-FC2E-4EB0-B912-E662D68894E5}" srcOrd="0" destOrd="0" parTransId="{2D995209-55C5-44FF-91F7-24D2548E32D2}" sibTransId="{57077D4A-6643-4E18-9AFD-FEC9F8791713}"/>
    <dgm:cxn modelId="{79749C94-0FDC-40D6-9F85-67B63151116A}" type="presOf" srcId="{9FEFB615-B735-47A7-9502-1AF18B0DDBA0}" destId="{29988EF3-EDA4-4DD9-BA37-3B835D19C71B}" srcOrd="0" destOrd="0" presId="urn:microsoft.com/office/officeart/2005/8/layout/lProcess2"/>
    <dgm:cxn modelId="{67EC3FA7-8262-403F-A686-7CC3DFE57845}" srcId="{7BD896C2-FC2E-4EB0-B912-E662D68894E5}" destId="{1508D083-C6B6-4ECF-B183-0D973942646A}" srcOrd="0" destOrd="0" parTransId="{146FE9D9-773C-4316-808D-6E3DC1DFF769}" sibTransId="{7FABB8C2-961E-4D1E-BB83-0A9DD112257B}"/>
    <dgm:cxn modelId="{053013A9-929D-4BE2-B160-37AD0A7EE022}" srcId="{7BD896C2-FC2E-4EB0-B912-E662D68894E5}" destId="{C5E28B36-2CE1-4BA5-847D-1DC12FBA1ACE}" srcOrd="1" destOrd="0" parTransId="{4A746906-56A9-4E27-8AEB-20258BD3822E}" sibTransId="{EA6BB6A9-6AEE-4C89-B3F8-8C772784F9F3}"/>
    <dgm:cxn modelId="{E0FBBDBF-6224-47D6-A1BE-8F37BD72952D}" srcId="{9FEFB615-B735-47A7-9502-1AF18B0DDBA0}" destId="{57E8D4A2-672D-4C39-A2AE-DCEE7194706A}" srcOrd="1" destOrd="0" parTransId="{34B6A9F2-83BF-4B06-917E-893AF3144A9C}" sibTransId="{2E8C45CD-4460-4108-BE32-32D8D75FE7D0}"/>
    <dgm:cxn modelId="{73FA17F1-6C41-4CBE-B498-0991749764B5}" type="presOf" srcId="{7BD896C2-FC2E-4EB0-B912-E662D68894E5}" destId="{5C850E4B-7CAE-452C-B136-985C9E2EB90F}" srcOrd="1" destOrd="0" presId="urn:microsoft.com/office/officeart/2005/8/layout/lProcess2"/>
    <dgm:cxn modelId="{905FE0F4-4136-42F1-A21A-B7F71BB10EE3}" type="presOf" srcId="{9FEFB615-B735-47A7-9502-1AF18B0DDBA0}" destId="{A487B3FD-C6E1-45CB-8059-38F726F527C2}" srcOrd="1" destOrd="0" presId="urn:microsoft.com/office/officeart/2005/8/layout/lProcess2"/>
    <dgm:cxn modelId="{371726B4-7BE9-426A-AE11-17D50F5DDC0F}" type="presParOf" srcId="{141AC042-2B90-4E1B-9EC0-B8DD9771E87B}" destId="{716ECC44-88BE-4F3D-AED4-FE42AECD5599}" srcOrd="0" destOrd="0" presId="urn:microsoft.com/office/officeart/2005/8/layout/lProcess2"/>
    <dgm:cxn modelId="{44BD0731-47D0-45E5-B1A2-4A325E2FB9EC}" type="presParOf" srcId="{716ECC44-88BE-4F3D-AED4-FE42AECD5599}" destId="{9C29065C-6B2F-44F9-ABEC-222E9B1A6343}" srcOrd="0" destOrd="0" presId="urn:microsoft.com/office/officeart/2005/8/layout/lProcess2"/>
    <dgm:cxn modelId="{D0F4D890-ED33-44BE-98E7-B12B89916FFE}" type="presParOf" srcId="{716ECC44-88BE-4F3D-AED4-FE42AECD5599}" destId="{5C850E4B-7CAE-452C-B136-985C9E2EB90F}" srcOrd="1" destOrd="0" presId="urn:microsoft.com/office/officeart/2005/8/layout/lProcess2"/>
    <dgm:cxn modelId="{6767A8BD-CA84-4C12-9B2C-879039EA5C60}" type="presParOf" srcId="{716ECC44-88BE-4F3D-AED4-FE42AECD5599}" destId="{42D88BAD-DC54-4EA1-90C0-BC1C09145D0D}" srcOrd="2" destOrd="0" presId="urn:microsoft.com/office/officeart/2005/8/layout/lProcess2"/>
    <dgm:cxn modelId="{E4A24876-A363-43AE-8AE8-BA16FE64D763}" type="presParOf" srcId="{42D88BAD-DC54-4EA1-90C0-BC1C09145D0D}" destId="{E81A353C-14F0-4B94-8631-C642CB8A20FB}" srcOrd="0" destOrd="0" presId="urn:microsoft.com/office/officeart/2005/8/layout/lProcess2"/>
    <dgm:cxn modelId="{A22AE779-CB7F-44C5-A44A-C96FEBCD4F6E}" type="presParOf" srcId="{E81A353C-14F0-4B94-8631-C642CB8A20FB}" destId="{9547E6DD-C43C-43E7-8A50-CE217D8E9F3B}" srcOrd="0" destOrd="0" presId="urn:microsoft.com/office/officeart/2005/8/layout/lProcess2"/>
    <dgm:cxn modelId="{CF4B63C7-FF63-49F0-8324-915BC644CC52}" type="presParOf" srcId="{E81A353C-14F0-4B94-8631-C642CB8A20FB}" destId="{62B78D00-6518-4107-AE8E-84DB6B4F64A3}" srcOrd="1" destOrd="0" presId="urn:microsoft.com/office/officeart/2005/8/layout/lProcess2"/>
    <dgm:cxn modelId="{87A6BD26-8BFD-44EF-8EED-8F474BE2F3AD}" type="presParOf" srcId="{E81A353C-14F0-4B94-8631-C642CB8A20FB}" destId="{7E286C32-065B-43DF-81C0-FCBEA4B3BBC6}" srcOrd="2" destOrd="0" presId="urn:microsoft.com/office/officeart/2005/8/layout/lProcess2"/>
    <dgm:cxn modelId="{1827966F-9FD5-4E13-906E-987483705314}" type="presParOf" srcId="{141AC042-2B90-4E1B-9EC0-B8DD9771E87B}" destId="{980814F3-410D-4370-A219-E3EF067C87C5}" srcOrd="1" destOrd="0" presId="urn:microsoft.com/office/officeart/2005/8/layout/lProcess2"/>
    <dgm:cxn modelId="{B8E55C63-FE0E-4C5B-AD55-9FE8D6F4480D}" type="presParOf" srcId="{141AC042-2B90-4E1B-9EC0-B8DD9771E87B}" destId="{8019D9CE-C0D4-469F-9153-5FF8405F1A52}" srcOrd="2" destOrd="0" presId="urn:microsoft.com/office/officeart/2005/8/layout/lProcess2"/>
    <dgm:cxn modelId="{9ED64363-B5AD-42F1-A22C-1D1D8ADB4F7B}" type="presParOf" srcId="{8019D9CE-C0D4-469F-9153-5FF8405F1A52}" destId="{29988EF3-EDA4-4DD9-BA37-3B835D19C71B}" srcOrd="0" destOrd="0" presId="urn:microsoft.com/office/officeart/2005/8/layout/lProcess2"/>
    <dgm:cxn modelId="{EF9F42DF-B956-43AE-9208-006ECE749819}" type="presParOf" srcId="{8019D9CE-C0D4-469F-9153-5FF8405F1A52}" destId="{A487B3FD-C6E1-45CB-8059-38F726F527C2}" srcOrd="1" destOrd="0" presId="urn:microsoft.com/office/officeart/2005/8/layout/lProcess2"/>
    <dgm:cxn modelId="{84117B29-2090-41C8-8093-AC9388395C3A}" type="presParOf" srcId="{8019D9CE-C0D4-469F-9153-5FF8405F1A52}" destId="{460303B6-0759-4490-AFBD-806C36FF1163}" srcOrd="2" destOrd="0" presId="urn:microsoft.com/office/officeart/2005/8/layout/lProcess2"/>
    <dgm:cxn modelId="{B4C63797-3868-4E43-BFE3-999B97D79186}" type="presParOf" srcId="{460303B6-0759-4490-AFBD-806C36FF1163}" destId="{AEA99646-6BCF-49EE-A959-AF15E5DE9A69}" srcOrd="0" destOrd="0" presId="urn:microsoft.com/office/officeart/2005/8/layout/lProcess2"/>
    <dgm:cxn modelId="{19410BA0-46CD-40D3-9BEB-4C5C9F7CDF3F}" type="presParOf" srcId="{AEA99646-6BCF-49EE-A959-AF15E5DE9A69}" destId="{B20E149D-813F-4E1F-B990-8D9F8D39E6D8}" srcOrd="0" destOrd="0" presId="urn:microsoft.com/office/officeart/2005/8/layout/lProcess2"/>
    <dgm:cxn modelId="{4186C181-3A15-4298-9BC9-D90BF788B830}" type="presParOf" srcId="{AEA99646-6BCF-49EE-A959-AF15E5DE9A69}" destId="{1F27AB4D-1F12-4C1A-9BF6-1196447EEF12}" srcOrd="1" destOrd="0" presId="urn:microsoft.com/office/officeart/2005/8/layout/lProcess2"/>
    <dgm:cxn modelId="{F619A0A5-43A5-4828-A254-85DB30601913}" type="presParOf" srcId="{AEA99646-6BCF-49EE-A959-AF15E5DE9A69}" destId="{BE2E5D0C-9C27-48F7-9BCE-31F45CB63BFD}"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E5C7B-E02C-453A-8D54-8B935DE483C6}">
      <dsp:nvSpPr>
        <dsp:cNvPr id="0" name=""/>
        <dsp:cNvSpPr/>
      </dsp:nvSpPr>
      <dsp:spPr>
        <a:xfrm>
          <a:off x="469213" y="265585"/>
          <a:ext cx="1775662" cy="1775662"/>
        </a:xfrm>
        <a:prstGeom prst="blockArc">
          <a:avLst>
            <a:gd name="adj1" fmla="val 10800000"/>
            <a:gd name="adj2" fmla="val 16200000"/>
            <a:gd name="adj3" fmla="val 4634"/>
          </a:avLst>
        </a:prstGeom>
        <a:solidFill>
          <a:schemeClr val="accent2">
            <a:shade val="90000"/>
            <a:hueOff val="360836"/>
            <a:satOff val="2663"/>
            <a:lumOff val="210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56DE8-F52E-4161-85D0-659DF3009461}">
      <dsp:nvSpPr>
        <dsp:cNvPr id="0" name=""/>
        <dsp:cNvSpPr/>
      </dsp:nvSpPr>
      <dsp:spPr>
        <a:xfrm>
          <a:off x="469213" y="265585"/>
          <a:ext cx="1775662" cy="1775662"/>
        </a:xfrm>
        <a:prstGeom prst="blockArc">
          <a:avLst>
            <a:gd name="adj1" fmla="val 5400000"/>
            <a:gd name="adj2" fmla="val 10800000"/>
            <a:gd name="adj3" fmla="val 4634"/>
          </a:avLst>
        </a:prstGeom>
        <a:solidFill>
          <a:schemeClr val="accent2">
            <a:shade val="90000"/>
            <a:hueOff val="240557"/>
            <a:satOff val="1775"/>
            <a:lumOff val="140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175B84-5313-4A65-8AEC-B21546AA17E4}">
      <dsp:nvSpPr>
        <dsp:cNvPr id="0" name=""/>
        <dsp:cNvSpPr/>
      </dsp:nvSpPr>
      <dsp:spPr>
        <a:xfrm>
          <a:off x="469213" y="265585"/>
          <a:ext cx="1775662" cy="1775662"/>
        </a:xfrm>
        <a:prstGeom prst="blockArc">
          <a:avLst>
            <a:gd name="adj1" fmla="val 0"/>
            <a:gd name="adj2" fmla="val 5400000"/>
            <a:gd name="adj3" fmla="val 4634"/>
          </a:avLst>
        </a:prstGeom>
        <a:solidFill>
          <a:schemeClr val="accent2">
            <a:shade val="90000"/>
            <a:hueOff val="120279"/>
            <a:satOff val="888"/>
            <a:lumOff val="70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4E49E1-E54E-49C5-8A06-0A1C13C24E75}">
      <dsp:nvSpPr>
        <dsp:cNvPr id="0" name=""/>
        <dsp:cNvSpPr/>
      </dsp:nvSpPr>
      <dsp:spPr>
        <a:xfrm>
          <a:off x="469213" y="265585"/>
          <a:ext cx="1775662" cy="1775662"/>
        </a:xfrm>
        <a:prstGeom prst="blockArc">
          <a:avLst>
            <a:gd name="adj1" fmla="val 16200000"/>
            <a:gd name="adj2" fmla="val 0"/>
            <a:gd name="adj3" fmla="val 4634"/>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618878-74BE-4A8D-A121-D5F153013011}">
      <dsp:nvSpPr>
        <dsp:cNvPr id="0" name=""/>
        <dsp:cNvSpPr/>
      </dsp:nvSpPr>
      <dsp:spPr>
        <a:xfrm>
          <a:off x="948871" y="745243"/>
          <a:ext cx="816347" cy="816347"/>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车载系统</a:t>
          </a:r>
        </a:p>
      </dsp:txBody>
      <dsp:txXfrm>
        <a:off x="1068422" y="864794"/>
        <a:ext cx="577245" cy="577245"/>
      </dsp:txXfrm>
    </dsp:sp>
    <dsp:sp modelId="{7C37FE02-C324-4821-B2F6-8A159FF49D5F}">
      <dsp:nvSpPr>
        <dsp:cNvPr id="0" name=""/>
        <dsp:cNvSpPr/>
      </dsp:nvSpPr>
      <dsp:spPr>
        <a:xfrm>
          <a:off x="1071323" y="436"/>
          <a:ext cx="571443" cy="571443"/>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图形化</a:t>
          </a:r>
        </a:p>
      </dsp:txBody>
      <dsp:txXfrm>
        <a:off x="1155009" y="84122"/>
        <a:ext cx="404071" cy="404071"/>
      </dsp:txXfrm>
    </dsp:sp>
    <dsp:sp modelId="{29681651-BE5F-4A11-B12F-E8283E1B7C23}">
      <dsp:nvSpPr>
        <dsp:cNvPr id="0" name=""/>
        <dsp:cNvSpPr/>
      </dsp:nvSpPr>
      <dsp:spPr>
        <a:xfrm>
          <a:off x="1938582" y="867695"/>
          <a:ext cx="571443" cy="571443"/>
        </a:xfrm>
        <a:prstGeom prst="ellipse">
          <a:avLst/>
        </a:prstGeom>
        <a:solidFill>
          <a:schemeClr val="accent2">
            <a:shade val="80000"/>
            <a:hueOff val="120302"/>
            <a:satOff val="3465"/>
            <a:lumOff val="8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传感器</a:t>
          </a:r>
        </a:p>
      </dsp:txBody>
      <dsp:txXfrm>
        <a:off x="2022268" y="951381"/>
        <a:ext cx="404071" cy="404071"/>
      </dsp:txXfrm>
    </dsp:sp>
    <dsp:sp modelId="{19256B2D-097D-4E1D-916B-62D134A90DF4}">
      <dsp:nvSpPr>
        <dsp:cNvPr id="0" name=""/>
        <dsp:cNvSpPr/>
      </dsp:nvSpPr>
      <dsp:spPr>
        <a:xfrm>
          <a:off x="1071323" y="1734954"/>
          <a:ext cx="571443" cy="571443"/>
        </a:xfrm>
        <a:prstGeom prst="ellipse">
          <a:avLst/>
        </a:prstGeom>
        <a:solidFill>
          <a:schemeClr val="accent2">
            <a:shade val="80000"/>
            <a:hueOff val="240604"/>
            <a:satOff val="6931"/>
            <a:lumOff val="160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人机交互</a:t>
          </a:r>
        </a:p>
      </dsp:txBody>
      <dsp:txXfrm>
        <a:off x="1155009" y="1818640"/>
        <a:ext cx="404071" cy="404071"/>
      </dsp:txXfrm>
    </dsp:sp>
    <dsp:sp modelId="{1F54B3AC-BF8A-41F6-8226-720DD18253F2}">
      <dsp:nvSpPr>
        <dsp:cNvPr id="0" name=""/>
        <dsp:cNvSpPr/>
      </dsp:nvSpPr>
      <dsp:spPr>
        <a:xfrm>
          <a:off x="204064" y="867695"/>
          <a:ext cx="571443" cy="571443"/>
        </a:xfrm>
        <a:prstGeom prst="ellipse">
          <a:avLst/>
        </a:prstGeom>
        <a:solidFill>
          <a:schemeClr val="accent2">
            <a:shade val="80000"/>
            <a:hueOff val="360905"/>
            <a:satOff val="10396"/>
            <a:lumOff val="240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路径规划</a:t>
          </a:r>
        </a:p>
      </dsp:txBody>
      <dsp:txXfrm>
        <a:off x="287750" y="951381"/>
        <a:ext cx="404071" cy="404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FE7DA-1FBD-4DD5-B40F-7361243B1872}">
      <dsp:nvSpPr>
        <dsp:cNvPr id="0" name=""/>
        <dsp:cNvSpPr/>
      </dsp:nvSpPr>
      <dsp:spPr>
        <a:xfrm>
          <a:off x="190783" y="0"/>
          <a:ext cx="2198716" cy="2198716"/>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0C3A08-7026-43A7-99EF-BE03F8F779E7}">
      <dsp:nvSpPr>
        <dsp:cNvPr id="0" name=""/>
        <dsp:cNvSpPr/>
      </dsp:nvSpPr>
      <dsp:spPr>
        <a:xfrm>
          <a:off x="276885" y="142916"/>
          <a:ext cx="879486" cy="879486"/>
        </a:xfrm>
        <a:prstGeom prst="roundRect">
          <a:avLst/>
        </a:prstGeom>
        <a:solidFill>
          <a:schemeClr val="accent2">
            <a:alpha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CPU0</a:t>
          </a:r>
          <a:endParaRPr lang="zh-CN" altLang="en-US" sz="2000" kern="1200" dirty="0"/>
        </a:p>
      </dsp:txBody>
      <dsp:txXfrm>
        <a:off x="319818" y="185849"/>
        <a:ext cx="793620" cy="793620"/>
      </dsp:txXfrm>
    </dsp:sp>
    <dsp:sp modelId="{F9591DA3-8E0F-4047-804B-1B0321BB2A4E}">
      <dsp:nvSpPr>
        <dsp:cNvPr id="0" name=""/>
        <dsp:cNvSpPr/>
      </dsp:nvSpPr>
      <dsp:spPr>
        <a:xfrm>
          <a:off x="1310282" y="142916"/>
          <a:ext cx="879486" cy="879486"/>
        </a:xfrm>
        <a:prstGeom prst="roundRect">
          <a:avLst/>
        </a:prstGeom>
        <a:solidFill>
          <a:schemeClr val="accent2">
            <a:alpha val="90000"/>
            <a:hueOff val="0"/>
            <a:satOff val="0"/>
            <a:lumOff val="0"/>
            <a:alphaOff val="-13333"/>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CPU1</a:t>
          </a:r>
          <a:endParaRPr lang="zh-CN" altLang="en-US" sz="2000" kern="1200" dirty="0"/>
        </a:p>
      </dsp:txBody>
      <dsp:txXfrm>
        <a:off x="1353215" y="185849"/>
        <a:ext cx="793620" cy="793620"/>
      </dsp:txXfrm>
    </dsp:sp>
    <dsp:sp modelId="{C57F278A-AE61-4C78-B8E9-1DBE836AC804}">
      <dsp:nvSpPr>
        <dsp:cNvPr id="0" name=""/>
        <dsp:cNvSpPr/>
      </dsp:nvSpPr>
      <dsp:spPr>
        <a:xfrm>
          <a:off x="276885" y="1176313"/>
          <a:ext cx="879486" cy="879486"/>
        </a:xfrm>
        <a:prstGeom prst="roundRect">
          <a:avLst/>
        </a:prstGeom>
        <a:solidFill>
          <a:schemeClr val="accent2">
            <a:alpha val="90000"/>
            <a:hueOff val="0"/>
            <a:satOff val="0"/>
            <a:lumOff val="0"/>
            <a:alphaOff val="-26667"/>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CPU2</a:t>
          </a:r>
          <a:endParaRPr lang="zh-CN" altLang="en-US" sz="2000" kern="1200" dirty="0"/>
        </a:p>
      </dsp:txBody>
      <dsp:txXfrm>
        <a:off x="319818" y="1219246"/>
        <a:ext cx="793620" cy="793620"/>
      </dsp:txXfrm>
    </dsp:sp>
    <dsp:sp modelId="{9875571E-8B1C-488E-92B8-484B486AACE5}">
      <dsp:nvSpPr>
        <dsp:cNvPr id="0" name=""/>
        <dsp:cNvSpPr/>
      </dsp:nvSpPr>
      <dsp:spPr>
        <a:xfrm>
          <a:off x="1310282" y="1176313"/>
          <a:ext cx="879486" cy="879486"/>
        </a:xfrm>
        <a:prstGeom prst="roundRect">
          <a:avLst/>
        </a:prstGeom>
        <a:solidFill>
          <a:schemeClr val="accent2">
            <a:alpha val="90000"/>
            <a:hueOff val="0"/>
            <a:satOff val="0"/>
            <a:lumOff val="0"/>
            <a:alpha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CPU3</a:t>
          </a:r>
          <a:endParaRPr lang="zh-CN" altLang="en-US" sz="2000" kern="1200" dirty="0"/>
        </a:p>
      </dsp:txBody>
      <dsp:txXfrm>
        <a:off x="1353215" y="1219246"/>
        <a:ext cx="793620" cy="793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9065C-6B2F-44F9-ABEC-222E9B1A6343}">
      <dsp:nvSpPr>
        <dsp:cNvPr id="0" name=""/>
        <dsp:cNvSpPr/>
      </dsp:nvSpPr>
      <dsp:spPr>
        <a:xfrm>
          <a:off x="1057" y="0"/>
          <a:ext cx="1017628" cy="1926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关键任务</a:t>
          </a:r>
        </a:p>
      </dsp:txBody>
      <dsp:txXfrm>
        <a:off x="1057" y="0"/>
        <a:ext cx="1017628" cy="577863"/>
      </dsp:txXfrm>
    </dsp:sp>
    <dsp:sp modelId="{9547E6DD-C43C-43E7-8A50-CE217D8E9F3B}">
      <dsp:nvSpPr>
        <dsp:cNvPr id="0" name=""/>
        <dsp:cNvSpPr/>
      </dsp:nvSpPr>
      <dsp:spPr>
        <a:xfrm>
          <a:off x="102820" y="57842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飞控</a:t>
          </a:r>
        </a:p>
      </dsp:txBody>
      <dsp:txXfrm>
        <a:off x="119830" y="595437"/>
        <a:ext cx="780082" cy="546759"/>
      </dsp:txXfrm>
    </dsp:sp>
    <dsp:sp modelId="{7E286C32-065B-43DF-81C0-FCBEA4B3BBC6}">
      <dsp:nvSpPr>
        <dsp:cNvPr id="0" name=""/>
        <dsp:cNvSpPr/>
      </dsp:nvSpPr>
      <dsp:spPr>
        <a:xfrm>
          <a:off x="102820" y="124855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导航</a:t>
          </a:r>
        </a:p>
      </dsp:txBody>
      <dsp:txXfrm>
        <a:off x="119830" y="1265567"/>
        <a:ext cx="780082" cy="546759"/>
      </dsp:txXfrm>
    </dsp:sp>
    <dsp:sp modelId="{29988EF3-EDA4-4DD9-BA37-3B835D19C71B}">
      <dsp:nvSpPr>
        <dsp:cNvPr id="0" name=""/>
        <dsp:cNvSpPr/>
      </dsp:nvSpPr>
      <dsp:spPr>
        <a:xfrm>
          <a:off x="1096065" y="0"/>
          <a:ext cx="1017628" cy="1926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非关键</a:t>
          </a:r>
          <a:endParaRPr lang="en-US" altLang="zh-CN" sz="1000" kern="1200" dirty="0"/>
        </a:p>
        <a:p>
          <a:pPr marL="0" lvl="0" indent="0" algn="ctr" defTabSz="444500">
            <a:lnSpc>
              <a:spcPct val="90000"/>
            </a:lnSpc>
            <a:spcBef>
              <a:spcPct val="0"/>
            </a:spcBef>
            <a:spcAft>
              <a:spcPct val="35000"/>
            </a:spcAft>
            <a:buNone/>
          </a:pPr>
          <a:r>
            <a:rPr lang="zh-CN" altLang="en-US" sz="1000" kern="1200" dirty="0"/>
            <a:t>任务</a:t>
          </a:r>
        </a:p>
      </dsp:txBody>
      <dsp:txXfrm>
        <a:off x="1096065" y="0"/>
        <a:ext cx="1017628" cy="577863"/>
      </dsp:txXfrm>
    </dsp:sp>
    <dsp:sp modelId="{B20E149D-813F-4E1F-B990-8D9F8D39E6D8}">
      <dsp:nvSpPr>
        <dsp:cNvPr id="0" name=""/>
        <dsp:cNvSpPr/>
      </dsp:nvSpPr>
      <dsp:spPr>
        <a:xfrm>
          <a:off x="1196770" y="57842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视频采集</a:t>
          </a:r>
        </a:p>
      </dsp:txBody>
      <dsp:txXfrm>
        <a:off x="1213780" y="595437"/>
        <a:ext cx="780082" cy="546759"/>
      </dsp:txXfrm>
    </dsp:sp>
    <dsp:sp modelId="{BE2E5D0C-9C27-48F7-9BCE-31F45CB63BFD}">
      <dsp:nvSpPr>
        <dsp:cNvPr id="0" name=""/>
        <dsp:cNvSpPr/>
      </dsp:nvSpPr>
      <dsp:spPr>
        <a:xfrm>
          <a:off x="1196770" y="124855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目标识别</a:t>
          </a:r>
        </a:p>
      </dsp:txBody>
      <dsp:txXfrm>
        <a:off x="1213780" y="1265567"/>
        <a:ext cx="780082" cy="54675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70B4C16-F90D-453A-A879-63A5B82CCF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638460-04FA-4B41-B558-4B4F79D921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25691-CF8A-442A-BE17-2092DC3162C8}" type="datetimeFigureOut">
              <a:rPr lang="zh-CN" altLang="en-US" smtClean="0"/>
              <a:t>2023/6/21</a:t>
            </a:fld>
            <a:endParaRPr lang="zh-CN" altLang="en-US"/>
          </a:p>
        </p:txBody>
      </p:sp>
      <p:sp>
        <p:nvSpPr>
          <p:cNvPr id="4" name="页脚占位符 3">
            <a:extLst>
              <a:ext uri="{FF2B5EF4-FFF2-40B4-BE49-F238E27FC236}">
                <a16:creationId xmlns:a16="http://schemas.microsoft.com/office/drawing/2014/main" id="{8ABF07BA-846F-4D2D-BA6B-9D19FB19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ECE3DC7-A8A9-4E12-85F3-124B7874A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3EA296-FE3E-4972-9F6B-65A6D5632007}" type="slidenum">
              <a:rPr lang="zh-CN" altLang="en-US" smtClean="0"/>
              <a:t>‹#›</a:t>
            </a:fld>
            <a:endParaRPr lang="zh-CN" altLang="en-US"/>
          </a:p>
        </p:txBody>
      </p:sp>
    </p:spTree>
    <p:extLst>
      <p:ext uri="{BB962C8B-B14F-4D97-AF65-F5344CB8AC3E}">
        <p14:creationId xmlns:p14="http://schemas.microsoft.com/office/powerpoint/2010/main" val="42512213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5D8A-BFC4-4CA8-ACFD-029673EAD541}" type="datetimeFigureOut">
              <a:rPr lang="zh-CN" altLang="en-US" smtClean="0"/>
              <a:t>2023/6/21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4711-1268-4CE2-B987-3BAC6E79CE54}" type="slidenum">
              <a:rPr lang="zh-CN" altLang="en-US" smtClean="0"/>
              <a:t>‹#›</a:t>
            </a:fld>
            <a:endParaRPr lang="zh-CN" altLang="en-US"/>
          </a:p>
        </p:txBody>
      </p:sp>
    </p:spTree>
    <p:extLst>
      <p:ext uri="{BB962C8B-B14F-4D97-AF65-F5344CB8AC3E}">
        <p14:creationId xmlns:p14="http://schemas.microsoft.com/office/powerpoint/2010/main" val="36638282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大家好，我是北京航空航天大学计算机学院的胡柯洋</a:t>
            </a:r>
            <a:endParaRPr lang="en-US" altLang="zh-CN" dirty="0"/>
          </a:p>
          <a:p>
            <a:endParaRPr lang="en-US" altLang="zh-CN" dirty="0"/>
          </a:p>
          <a:p>
            <a:r>
              <a:rPr lang="zh-CN" altLang="en-US" dirty="0"/>
              <a:t>这次分享我给大家分享的内容是 </a:t>
            </a:r>
            <a:r>
              <a:rPr lang="en-US" altLang="zh-CN" dirty="0"/>
              <a:t>Rust-</a:t>
            </a:r>
            <a:r>
              <a:rPr lang="en-US" altLang="zh-CN" dirty="0" err="1"/>
              <a:t>Shyper</a:t>
            </a:r>
            <a:r>
              <a:rPr lang="en-US" altLang="zh-CN" dirty="0"/>
              <a:t> </a:t>
            </a:r>
            <a:r>
              <a:rPr lang="zh-CN" altLang="en-US" dirty="0"/>
              <a:t>的多平台兼容设计以及向树莓派 </a:t>
            </a:r>
            <a:r>
              <a:rPr lang="en-US" altLang="zh-CN" dirty="0"/>
              <a:t>4B </a:t>
            </a:r>
            <a:r>
              <a:rPr lang="zh-CN" altLang="en-US" dirty="0"/>
              <a:t>的移植经验</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a:t>
            </a:fld>
            <a:endParaRPr lang="zh-CN" altLang="en-US"/>
          </a:p>
        </p:txBody>
      </p:sp>
    </p:spTree>
    <p:extLst>
      <p:ext uri="{BB962C8B-B14F-4D97-AF65-F5344CB8AC3E}">
        <p14:creationId xmlns:p14="http://schemas.microsoft.com/office/powerpoint/2010/main" val="4215900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面向上面两种多平台移植需要面临的问题，我们选择，将大部分工作交给 </a:t>
            </a:r>
            <a:r>
              <a:rPr lang="en-US" altLang="zh-CN" dirty="0"/>
              <a:t>MVM </a:t>
            </a:r>
            <a:r>
              <a:rPr lang="zh-CN" altLang="en-US" dirty="0"/>
              <a:t>来完成</a:t>
            </a:r>
            <a:endParaRPr lang="en-US" altLang="zh-CN" dirty="0"/>
          </a:p>
          <a:p>
            <a:endParaRPr lang="en-US" altLang="zh-CN" dirty="0"/>
          </a:p>
          <a:p>
            <a:r>
              <a:rPr lang="zh-CN" altLang="en-US" dirty="0"/>
              <a:t>之前的课程分享中详细介绍过，我们选择硬件厂商提供的 </a:t>
            </a:r>
            <a:r>
              <a:rPr lang="en-US" altLang="zh-CN" dirty="0"/>
              <a:t>BSP </a:t>
            </a:r>
            <a:r>
              <a:rPr lang="zh-CN" altLang="en-US" dirty="0"/>
              <a:t>里面的</a:t>
            </a:r>
            <a:r>
              <a:rPr lang="en-US" altLang="zh-CN" dirty="0"/>
              <a:t>Linux</a:t>
            </a:r>
            <a:r>
              <a:rPr lang="zh-CN" altLang="en-US" dirty="0"/>
              <a:t>作为</a:t>
            </a:r>
            <a:r>
              <a:rPr lang="en-US" altLang="zh-CN" dirty="0"/>
              <a:t>Monitor VM</a:t>
            </a:r>
            <a:r>
              <a:rPr lang="zh-CN" altLang="en-US" dirty="0"/>
              <a:t>，硬件厂商对这种</a:t>
            </a:r>
            <a:r>
              <a:rPr lang="en-US" altLang="zh-CN" dirty="0"/>
              <a:t>Linux</a:t>
            </a:r>
            <a:r>
              <a:rPr lang="zh-CN" altLang="en-US" dirty="0"/>
              <a:t>往往做好了驱动适配，也准备了相应的 </a:t>
            </a:r>
            <a:r>
              <a:rPr lang="en-US" altLang="zh-CN" dirty="0" err="1"/>
              <a:t>rootfs</a:t>
            </a:r>
            <a:r>
              <a:rPr lang="zh-CN" altLang="en-US" dirty="0"/>
              <a:t>文件系统镜像</a:t>
            </a:r>
            <a:endParaRPr lang="en-US" altLang="zh-CN" dirty="0"/>
          </a:p>
          <a:p>
            <a:r>
              <a:rPr lang="zh-CN" altLang="en-US" dirty="0"/>
              <a:t>这种良好的驱动支持可以规避我们的大部分问题，然后再基于 之前介绍过的 基于 </a:t>
            </a:r>
            <a:r>
              <a:rPr lang="en-US" altLang="zh-CN" dirty="0"/>
              <a:t>offload </a:t>
            </a:r>
            <a:r>
              <a:rPr lang="zh-CN" altLang="en-US" dirty="0"/>
              <a:t>思想的设备驱动虚拟化，可以把磁盘，网卡驱动啥的都交给 </a:t>
            </a:r>
            <a:r>
              <a:rPr lang="en-US" altLang="zh-CN" dirty="0"/>
              <a:t>MVM </a:t>
            </a:r>
            <a:r>
              <a:rPr lang="zh-CN" altLang="en-US" dirty="0"/>
              <a:t>去做</a:t>
            </a:r>
            <a:endParaRPr lang="en-US" altLang="zh-CN" dirty="0"/>
          </a:p>
          <a:p>
            <a:endParaRPr lang="en-US" altLang="zh-CN" dirty="0"/>
          </a:p>
          <a:p>
            <a:r>
              <a:rPr lang="zh-CN" altLang="en-US" dirty="0"/>
              <a:t>所以我们 </a:t>
            </a:r>
            <a:r>
              <a:rPr lang="en-US" altLang="zh-CN" dirty="0"/>
              <a:t>Rust-</a:t>
            </a:r>
            <a:r>
              <a:rPr lang="en-US" altLang="zh-CN" dirty="0" err="1"/>
              <a:t>Shyper</a:t>
            </a:r>
            <a:r>
              <a:rPr lang="en-US" altLang="zh-CN" dirty="0"/>
              <a:t> </a:t>
            </a:r>
            <a:r>
              <a:rPr lang="zh-CN" altLang="en-US" dirty="0"/>
              <a:t>只需要关心，不同硬件平台内存地址的差异，串口和中断控制器驱动的差异，以及部分直通设备的管理</a:t>
            </a:r>
            <a:endParaRPr lang="en-US" altLang="zh-CN" dirty="0"/>
          </a:p>
          <a:p>
            <a:endParaRPr lang="en-US" altLang="zh-CN" dirty="0"/>
          </a:p>
          <a:p>
            <a:r>
              <a:rPr lang="zh-CN" altLang="en-US" dirty="0"/>
              <a:t>下面将会进行一个详细的介绍</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10</a:t>
            </a:fld>
            <a:endParaRPr lang="zh-CN" altLang="en-US"/>
          </a:p>
        </p:txBody>
      </p:sp>
    </p:spTree>
    <p:extLst>
      <p:ext uri="{BB962C8B-B14F-4D97-AF65-F5344CB8AC3E}">
        <p14:creationId xmlns:p14="http://schemas.microsoft.com/office/powerpoint/2010/main" val="368835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首先，我们结合代码介绍一下 </a:t>
            </a:r>
            <a:r>
              <a:rPr lang="en-US" altLang="zh-CN" dirty="0"/>
              <a:t>Rust-</a:t>
            </a:r>
            <a:r>
              <a:rPr lang="en-US" altLang="zh-CN" dirty="0" err="1"/>
              <a:t>Shyper</a:t>
            </a:r>
            <a:r>
              <a:rPr lang="en-US" altLang="zh-CN" dirty="0"/>
              <a:t> </a:t>
            </a:r>
            <a:r>
              <a:rPr lang="zh-CN" altLang="en-US" dirty="0"/>
              <a:t>的平台相关抽象</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11</a:t>
            </a:fld>
            <a:endParaRPr lang="zh-CN" altLang="en-US"/>
          </a:p>
        </p:txBody>
      </p:sp>
    </p:spTree>
    <p:extLst>
      <p:ext uri="{BB962C8B-B14F-4D97-AF65-F5344CB8AC3E}">
        <p14:creationId xmlns:p14="http://schemas.microsoft.com/office/powerpoint/2010/main" val="1016794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首先是体系结构抽象，目前 </a:t>
            </a:r>
            <a:r>
              <a:rPr lang="en-US" altLang="zh-CN" dirty="0"/>
              <a:t>Rust-</a:t>
            </a:r>
            <a:r>
              <a:rPr lang="en-US" altLang="zh-CN" dirty="0" err="1"/>
              <a:t>Shyper</a:t>
            </a:r>
            <a:r>
              <a:rPr lang="en-US" altLang="zh-CN" dirty="0"/>
              <a:t> </a:t>
            </a:r>
            <a:r>
              <a:rPr lang="zh-CN" altLang="en-US" dirty="0"/>
              <a:t>仅仅支持 </a:t>
            </a:r>
            <a:r>
              <a:rPr lang="en-US" altLang="zh-CN" dirty="0"/>
              <a:t>ARM v8 </a:t>
            </a:r>
            <a:r>
              <a:rPr lang="zh-CN" altLang="en-US" dirty="0"/>
              <a:t>一个体系结构，但是为了保持可拓展性我们还是对体系结构相关做了抽象</a:t>
            </a:r>
            <a:endParaRPr lang="en-US" altLang="zh-CN" dirty="0"/>
          </a:p>
          <a:p>
            <a:endParaRPr lang="en-US" altLang="zh-CN" dirty="0"/>
          </a:p>
          <a:p>
            <a:r>
              <a:rPr lang="zh-CN" altLang="en-US" dirty="0"/>
              <a:t>主要包括上下文切换相关的 </a:t>
            </a:r>
            <a:r>
              <a:rPr lang="en-US" altLang="zh-CN" dirty="0" err="1"/>
              <a:t>ContextFrameTrait</a:t>
            </a:r>
            <a:r>
              <a:rPr lang="en-US" altLang="zh-CN" dirty="0"/>
              <a:t> </a:t>
            </a:r>
            <a:r>
              <a:rPr lang="zh-CN" altLang="en-US" dirty="0"/>
              <a:t>和 页表相关的 </a:t>
            </a:r>
            <a:r>
              <a:rPr lang="en-US" altLang="zh-CN" dirty="0" err="1"/>
              <a:t>ArchPageTableEntryTrai</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12</a:t>
            </a:fld>
            <a:endParaRPr lang="zh-CN" altLang="en-US"/>
          </a:p>
        </p:txBody>
      </p:sp>
    </p:spTree>
    <p:extLst>
      <p:ext uri="{BB962C8B-B14F-4D97-AF65-F5344CB8AC3E}">
        <p14:creationId xmlns:p14="http://schemas.microsoft.com/office/powerpoint/2010/main" val="585259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首先是体系结构抽象，目前 </a:t>
            </a:r>
            <a:r>
              <a:rPr lang="en-US" altLang="zh-CN" dirty="0"/>
              <a:t>Rust-</a:t>
            </a:r>
            <a:r>
              <a:rPr lang="en-US" altLang="zh-CN" dirty="0" err="1"/>
              <a:t>Shyper</a:t>
            </a:r>
            <a:r>
              <a:rPr lang="en-US" altLang="zh-CN" dirty="0"/>
              <a:t> </a:t>
            </a:r>
            <a:r>
              <a:rPr lang="zh-CN" altLang="en-US" dirty="0"/>
              <a:t>仅仅支持 </a:t>
            </a:r>
            <a:r>
              <a:rPr lang="en-US" altLang="zh-CN" dirty="0"/>
              <a:t>ARM v8 </a:t>
            </a:r>
            <a:r>
              <a:rPr lang="zh-CN" altLang="en-US" dirty="0"/>
              <a:t>一个体系结构，但是为了保持可拓展性我们还是对体系结构相关做了抽象</a:t>
            </a:r>
            <a:endParaRPr lang="en-US" altLang="zh-CN" dirty="0"/>
          </a:p>
          <a:p>
            <a:endParaRPr lang="en-US" altLang="zh-CN" dirty="0"/>
          </a:p>
          <a:p>
            <a:r>
              <a:rPr lang="zh-CN" altLang="en-US" dirty="0"/>
              <a:t>主要包括上下文切换相关的 </a:t>
            </a:r>
            <a:r>
              <a:rPr lang="en-US" altLang="zh-CN" dirty="0" err="1"/>
              <a:t>ContextFrameTrait</a:t>
            </a:r>
            <a:r>
              <a:rPr lang="en-US" altLang="zh-CN" dirty="0"/>
              <a:t> </a:t>
            </a:r>
            <a:r>
              <a:rPr lang="zh-CN" altLang="en-US" dirty="0"/>
              <a:t>和 页表相关的 </a:t>
            </a:r>
            <a:r>
              <a:rPr lang="en-US" altLang="zh-CN" dirty="0" err="1"/>
              <a:t>ArchPageTableEntryTrait</a:t>
            </a:r>
            <a:endParaRPr lang="en-US" altLang="zh-CN" dirty="0"/>
          </a:p>
          <a:p>
            <a:endParaRPr lang="en-US" altLang="zh-CN" dirty="0"/>
          </a:p>
          <a:p>
            <a:r>
              <a:rPr lang="zh-CN" altLang="en-US" dirty="0"/>
              <a:t>对于 </a:t>
            </a:r>
            <a:r>
              <a:rPr lang="en-US" altLang="zh-CN" dirty="0"/>
              <a:t>aarch64</a:t>
            </a:r>
            <a:r>
              <a:rPr lang="zh-CN" altLang="en-US" dirty="0"/>
              <a:t>，需要对 </a:t>
            </a:r>
            <a:r>
              <a:rPr lang="en-US" altLang="zh-CN" dirty="0"/>
              <a:t>Aarch64ContextFrame </a:t>
            </a:r>
            <a:r>
              <a:rPr lang="zh-CN" altLang="en-US" dirty="0"/>
              <a:t>实现 </a:t>
            </a:r>
            <a:r>
              <a:rPr lang="en-US" altLang="zh-CN" dirty="0" err="1"/>
              <a:t>ContextFrameTrait</a:t>
            </a:r>
            <a:r>
              <a:rPr lang="en-US" altLang="zh-CN" dirty="0"/>
              <a:t> </a:t>
            </a:r>
            <a:r>
              <a:rPr lang="zh-CN" altLang="en-US" dirty="0"/>
              <a:t>接口</a:t>
            </a:r>
            <a:endParaRPr lang="en-US" altLang="zh-CN" dirty="0"/>
          </a:p>
          <a:p>
            <a:endParaRPr lang="en-US" altLang="zh-CN" dirty="0"/>
          </a:p>
          <a:p>
            <a:r>
              <a:rPr lang="en-US" altLang="zh-CN" dirty="0" err="1"/>
              <a:t>ContextFrameTrait</a:t>
            </a:r>
            <a:r>
              <a:rPr lang="en-US" altLang="zh-CN" dirty="0"/>
              <a:t> </a:t>
            </a:r>
            <a:r>
              <a:rPr lang="zh-CN" altLang="en-US" dirty="0"/>
              <a:t>接口主要包括上下文结构体的初始化，异常</a:t>
            </a:r>
            <a:r>
              <a:rPr lang="en-US" altLang="zh-CN" dirty="0"/>
              <a:t>pc</a:t>
            </a:r>
            <a:r>
              <a:rPr lang="zh-CN" altLang="en-US" dirty="0"/>
              <a:t>的设置以及获取，栈指针的设置以及获取，还有一些通用寄存器的设置等</a:t>
            </a:r>
            <a:endParaRPr lang="en-US" altLang="zh-CN" dirty="0"/>
          </a:p>
          <a:p>
            <a:endParaRPr lang="en-US" altLang="zh-CN" dirty="0"/>
          </a:p>
          <a:p>
            <a:r>
              <a:rPr lang="en-US" altLang="zh-CN" dirty="0"/>
              <a:t>Aarch64ContextFrame </a:t>
            </a:r>
            <a:r>
              <a:rPr lang="zh-CN" altLang="en-US" dirty="0"/>
              <a:t>结构体主要存储异常发生时的 上下文内容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主要包括 </a:t>
            </a:r>
            <a:r>
              <a:rPr lang="en-US" altLang="zh-CN" dirty="0"/>
              <a:t>32</a:t>
            </a:r>
            <a:r>
              <a:rPr lang="zh-CN" altLang="en-US" dirty="0"/>
              <a:t>个通用寄存器，</a:t>
            </a:r>
            <a:r>
              <a:rPr lang="en-US" altLang="zh-CN" dirty="0" err="1"/>
              <a:t>spsr</a:t>
            </a:r>
            <a:r>
              <a:rPr lang="en-US" altLang="zh-CN" dirty="0"/>
              <a:t> </a:t>
            </a:r>
            <a:r>
              <a:rPr lang="en-US" altLang="zh-CN" b="0" i="0" u="sng" dirty="0">
                <a:solidFill>
                  <a:srgbClr val="8AB4F8"/>
                </a:solidFill>
                <a:effectLst/>
                <a:latin typeface="arial" panose="020B0604020202020204" pitchFamily="34" charset="0"/>
              </a:rPr>
              <a:t>Saved Program Status Registers </a:t>
            </a:r>
            <a:r>
              <a:rPr lang="zh-CN" altLang="en-US" dirty="0"/>
              <a:t>状态寄存器，</a:t>
            </a:r>
            <a:r>
              <a:rPr lang="en-US" altLang="zh-CN" dirty="0" err="1"/>
              <a:t>elr</a:t>
            </a:r>
            <a:r>
              <a:rPr lang="en-US" altLang="zh-CN" dirty="0"/>
              <a:t> </a:t>
            </a:r>
            <a:r>
              <a:rPr lang="zh-CN" altLang="en-US" dirty="0"/>
              <a:t>异常返回地址（链接寄存器）和 </a:t>
            </a:r>
            <a:r>
              <a:rPr lang="en-US" altLang="zh-CN" dirty="0" err="1"/>
              <a:t>sp</a:t>
            </a:r>
            <a:r>
              <a:rPr lang="en-US" altLang="zh-CN" dirty="0"/>
              <a:t> </a:t>
            </a:r>
            <a:r>
              <a:rPr lang="zh-CN" altLang="en-US" dirty="0"/>
              <a:t>当前栈指针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比如对于 </a:t>
            </a:r>
            <a:r>
              <a:rPr lang="en-US" altLang="zh-CN" dirty="0"/>
              <a:t>exception pc </a:t>
            </a:r>
            <a:r>
              <a:rPr lang="zh-CN" altLang="en-US" dirty="0"/>
              <a:t>，</a:t>
            </a:r>
            <a:r>
              <a:rPr lang="en-US" altLang="zh-CN" dirty="0"/>
              <a:t>aarch64</a:t>
            </a:r>
            <a:r>
              <a:rPr lang="zh-CN" altLang="en-US" dirty="0"/>
              <a:t>下是 </a:t>
            </a:r>
            <a:r>
              <a:rPr lang="en-US" altLang="zh-CN" dirty="0" err="1"/>
              <a:t>elr</a:t>
            </a:r>
            <a:r>
              <a:rPr lang="zh-CN" altLang="en-US" dirty="0"/>
              <a:t>，</a:t>
            </a:r>
            <a:r>
              <a:rPr lang="en-US" altLang="zh-CN" dirty="0" err="1"/>
              <a:t>riscv</a:t>
            </a:r>
            <a:r>
              <a:rPr lang="en-US" altLang="zh-CN" dirty="0"/>
              <a:t> </a:t>
            </a:r>
            <a:r>
              <a:rPr lang="zh-CN" altLang="en-US" dirty="0"/>
              <a:t>下应该是 </a:t>
            </a:r>
            <a:r>
              <a:rPr lang="en-US" altLang="zh-CN" dirty="0" err="1"/>
              <a:t>sepc</a:t>
            </a:r>
            <a:r>
              <a:rPr lang="en-US" altLang="zh-CN" dirty="0"/>
              <a:t> </a:t>
            </a:r>
            <a:r>
              <a:rPr lang="zh-CN" altLang="en-US" dirty="0"/>
              <a:t>还是 </a:t>
            </a:r>
            <a:r>
              <a:rPr lang="en-US" altLang="zh-CN" dirty="0" err="1"/>
              <a:t>mepc</a:t>
            </a:r>
            <a:r>
              <a:rPr lang="zh-CN" altLang="en-US" dirty="0"/>
              <a:t>寄存器来着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这种抽象对于不同体系结构的支持而言是必须的</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13</a:t>
            </a:fld>
            <a:endParaRPr lang="zh-CN" altLang="en-US"/>
          </a:p>
        </p:txBody>
      </p:sp>
    </p:spTree>
    <p:extLst>
      <p:ext uri="{BB962C8B-B14F-4D97-AF65-F5344CB8AC3E}">
        <p14:creationId xmlns:p14="http://schemas.microsoft.com/office/powerpoint/2010/main" val="962842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 </a:t>
            </a:r>
            <a:r>
              <a:rPr lang="en-US" altLang="zh-CN" dirty="0"/>
              <a:t>aarch64</a:t>
            </a:r>
            <a:r>
              <a:rPr lang="zh-CN" altLang="en-US" dirty="0"/>
              <a:t>，</a:t>
            </a:r>
            <a:r>
              <a:rPr lang="en-US" altLang="zh-CN" dirty="0"/>
              <a:t>Arch64PageTableEntry</a:t>
            </a:r>
            <a:r>
              <a:rPr lang="zh-CN" altLang="en-US" dirty="0"/>
              <a:t>代表一个页表项，其实只是一个 </a:t>
            </a:r>
            <a:r>
              <a:rPr lang="en-US" altLang="zh-CN" dirty="0"/>
              <a:t>64</a:t>
            </a:r>
            <a:r>
              <a:rPr lang="zh-CN" altLang="en-US" dirty="0"/>
              <a:t>位的无符号数</a:t>
            </a:r>
            <a:endParaRPr lang="en-US" altLang="zh-CN" dirty="0"/>
          </a:p>
          <a:p>
            <a:endParaRPr lang="en-US" altLang="zh-CN" dirty="0"/>
          </a:p>
          <a:p>
            <a:r>
              <a:rPr lang="zh-CN" altLang="en-US" dirty="0"/>
              <a:t>每一个页表项的结构根据 </a:t>
            </a:r>
            <a:r>
              <a:rPr lang="en-US" altLang="zh-CN" dirty="0"/>
              <a:t>aarch64 </a:t>
            </a:r>
            <a:r>
              <a:rPr lang="zh-CN" altLang="en-US" dirty="0"/>
              <a:t>体系结构的要求进行，主要就是物理页框之间的转换，某些标志位的设置之类的</a:t>
            </a:r>
            <a:endParaRPr lang="en-US" altLang="zh-CN" dirty="0"/>
          </a:p>
          <a:p>
            <a:endParaRPr lang="en-US" altLang="zh-CN" dirty="0"/>
          </a:p>
          <a:p>
            <a:r>
              <a:rPr lang="zh-CN" altLang="en-US" dirty="0"/>
              <a:t>这玩意每个体系结构也都不一样，采用三级页表还是四级页表也不一样，跟实现强相关，这么做有利于体系结构之间的移植，对于代码可读性也很有帮助</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14</a:t>
            </a:fld>
            <a:endParaRPr lang="zh-CN" altLang="en-US"/>
          </a:p>
        </p:txBody>
      </p:sp>
    </p:spTree>
    <p:extLst>
      <p:ext uri="{BB962C8B-B14F-4D97-AF65-F5344CB8AC3E}">
        <p14:creationId xmlns:p14="http://schemas.microsoft.com/office/powerpoint/2010/main" val="2878938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做得不好的地方，对于页表没有很好的接口抽象</a:t>
            </a:r>
            <a:endParaRPr lang="en-US" altLang="zh-CN" dirty="0"/>
          </a:p>
          <a:p>
            <a:endParaRPr lang="en-US" altLang="zh-CN" dirty="0"/>
          </a:p>
          <a:p>
            <a:r>
              <a:rPr lang="zh-CN" altLang="en-US" dirty="0"/>
              <a:t>按道理应该把这些 </a:t>
            </a:r>
            <a:r>
              <a:rPr lang="en-US" altLang="zh-CN" dirty="0"/>
              <a:t>map </a:t>
            </a:r>
            <a:r>
              <a:rPr lang="en-US" altLang="zh-CN" dirty="0" err="1"/>
              <a:t>unmap</a:t>
            </a:r>
            <a:r>
              <a:rPr lang="en-US" altLang="zh-CN" dirty="0"/>
              <a:t> </a:t>
            </a:r>
            <a:r>
              <a:rPr lang="zh-CN" altLang="en-US" dirty="0"/>
              <a:t>方法，还有 </a:t>
            </a:r>
            <a:r>
              <a:rPr lang="en-US" altLang="zh-CN" dirty="0"/>
              <a:t>map_2mb </a:t>
            </a:r>
            <a:r>
              <a:rPr lang="zh-CN" altLang="en-US" dirty="0"/>
              <a:t>之类的大页映射接口也都抽象出来，这部分在后面应该会有别的同学进行重构</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15</a:t>
            </a:fld>
            <a:endParaRPr lang="zh-CN" altLang="en-US"/>
          </a:p>
        </p:txBody>
      </p:sp>
    </p:spTree>
    <p:extLst>
      <p:ext uri="{BB962C8B-B14F-4D97-AF65-F5344CB8AC3E}">
        <p14:creationId xmlns:p14="http://schemas.microsoft.com/office/powerpoint/2010/main" val="3118617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下面再介绍一下 </a:t>
            </a:r>
            <a:r>
              <a:rPr lang="en-US" altLang="zh-CN" dirty="0"/>
              <a:t>Rust-</a:t>
            </a:r>
            <a:r>
              <a:rPr lang="en-US" altLang="zh-CN" dirty="0" err="1"/>
              <a:t>Shyper</a:t>
            </a:r>
            <a:r>
              <a:rPr lang="en-US" altLang="zh-CN" dirty="0"/>
              <a:t> </a:t>
            </a:r>
            <a:r>
              <a:rPr lang="zh-CN" altLang="en-US" dirty="0"/>
              <a:t>的平台抽象设计，</a:t>
            </a:r>
            <a:r>
              <a:rPr lang="en-US" altLang="zh-CN" dirty="0"/>
              <a:t>Rust-</a:t>
            </a:r>
            <a:r>
              <a:rPr lang="en-US" altLang="zh-CN" dirty="0" err="1"/>
              <a:t>Shyper</a:t>
            </a:r>
            <a:r>
              <a:rPr lang="en-US" altLang="zh-CN" dirty="0"/>
              <a:t> </a:t>
            </a:r>
            <a:r>
              <a:rPr lang="zh-CN" altLang="en-US" dirty="0"/>
              <a:t>的不同硬件平台的配置信息主要在 </a:t>
            </a:r>
            <a:r>
              <a:rPr lang="en-US" altLang="zh-CN" dirty="0"/>
              <a:t>board </a:t>
            </a:r>
            <a:r>
              <a:rPr lang="zh-CN" altLang="en-US" dirty="0"/>
              <a:t>文件夹中</a:t>
            </a:r>
            <a:endParaRPr lang="en-US" altLang="zh-CN" dirty="0"/>
          </a:p>
          <a:p>
            <a:endParaRPr lang="en-US" altLang="zh-CN" dirty="0"/>
          </a:p>
          <a:p>
            <a:r>
              <a:rPr lang="zh-CN" altLang="en-US" dirty="0"/>
              <a:t>从 </a:t>
            </a:r>
            <a:r>
              <a:rPr lang="en-US" altLang="zh-CN" dirty="0"/>
              <a:t>board </a:t>
            </a:r>
            <a:r>
              <a:rPr lang="zh-CN" altLang="en-US" dirty="0"/>
              <a:t>文件夹下的 </a:t>
            </a:r>
            <a:r>
              <a:rPr lang="en-US" altLang="zh-CN" dirty="0"/>
              <a:t>mod.rs</a:t>
            </a:r>
            <a:r>
              <a:rPr lang="zh-CN" altLang="en-US" dirty="0"/>
              <a:t> 文件中可以看出来，主要通过不同的 </a:t>
            </a:r>
            <a:r>
              <a:rPr lang="en-US" altLang="zh-CN" dirty="0"/>
              <a:t>feature</a:t>
            </a:r>
            <a:r>
              <a:rPr lang="zh-CN" altLang="en-US" dirty="0"/>
              <a:t>，也就是 </a:t>
            </a:r>
            <a:r>
              <a:rPr lang="en-US" altLang="zh-CN" dirty="0"/>
              <a:t>Rust </a:t>
            </a:r>
            <a:r>
              <a:rPr lang="zh-CN" altLang="en-US" dirty="0"/>
              <a:t>的条件编译机制实现不同平台配置文件的启用</a:t>
            </a:r>
            <a:endParaRPr lang="en-US" altLang="zh-CN" dirty="0"/>
          </a:p>
          <a:p>
            <a:endParaRPr lang="en-US" altLang="zh-CN" dirty="0"/>
          </a:p>
          <a:p>
            <a:r>
              <a:rPr lang="zh-CN" altLang="en-US" dirty="0"/>
              <a:t>以树莓派 </a:t>
            </a:r>
            <a:r>
              <a:rPr lang="en-US" altLang="zh-CN" dirty="0"/>
              <a:t>4</a:t>
            </a:r>
            <a:r>
              <a:rPr lang="zh-CN" altLang="en-US" dirty="0"/>
              <a:t>为例，当启用  </a:t>
            </a:r>
            <a:r>
              <a:rPr lang="en-US" altLang="zh-CN" dirty="0"/>
              <a:t>Pi4 </a:t>
            </a:r>
            <a:r>
              <a:rPr lang="zh-CN" altLang="en-US" dirty="0"/>
              <a:t>的</a:t>
            </a:r>
            <a:r>
              <a:rPr lang="en-US" altLang="zh-CN" dirty="0"/>
              <a:t>feature</a:t>
            </a:r>
            <a:r>
              <a:rPr lang="zh-CN" altLang="en-US" dirty="0"/>
              <a:t>的时候，我们使用 </a:t>
            </a:r>
            <a:r>
              <a:rPr lang="en-US" altLang="zh-CN" dirty="0"/>
              <a:t>pi4 </a:t>
            </a:r>
            <a:r>
              <a:rPr lang="zh-CN" altLang="en-US" dirty="0"/>
              <a:t>文件夹中定义的配置文件，我们是要定义了一些平台的配置与相关操作</a:t>
            </a:r>
            <a:endParaRPr lang="en-US" altLang="zh-CN" dirty="0"/>
          </a:p>
          <a:p>
            <a:endParaRPr lang="en-US" altLang="zh-CN" dirty="0"/>
          </a:p>
          <a:p>
            <a:r>
              <a:rPr lang="zh-CN" altLang="en-US" dirty="0"/>
              <a:t>其中前两个是串口地址，中断号，</a:t>
            </a:r>
            <a:r>
              <a:rPr lang="en-US" altLang="zh-CN" dirty="0"/>
              <a:t>GIC </a:t>
            </a:r>
            <a:r>
              <a:rPr lang="zh-CN" altLang="en-US" dirty="0"/>
              <a:t>与 </a:t>
            </a:r>
            <a:r>
              <a:rPr lang="en-US" altLang="zh-CN" dirty="0" err="1"/>
              <a:t>vgic</a:t>
            </a:r>
            <a:r>
              <a:rPr lang="en-US" altLang="zh-CN" dirty="0"/>
              <a:t> </a:t>
            </a:r>
            <a:r>
              <a:rPr lang="zh-CN" altLang="en-US" dirty="0"/>
              <a:t>设备的地址，一些内存配置</a:t>
            </a:r>
            <a:endParaRPr lang="en-US" altLang="zh-CN" dirty="0"/>
          </a:p>
          <a:p>
            <a:endParaRPr lang="en-US" altLang="zh-CN" dirty="0"/>
          </a:p>
          <a:p>
            <a:r>
              <a:rPr lang="zh-CN" altLang="en-US" dirty="0"/>
              <a:t>后面是一些平台相关的设备操作，比如如果选择在 </a:t>
            </a:r>
            <a:r>
              <a:rPr lang="en-US" altLang="zh-CN" dirty="0"/>
              <a:t>Rust-</a:t>
            </a:r>
            <a:r>
              <a:rPr lang="en-US" altLang="zh-CN" dirty="0" err="1"/>
              <a:t>Shyper</a:t>
            </a:r>
            <a:r>
              <a:rPr lang="en-US" altLang="zh-CN" dirty="0"/>
              <a:t> </a:t>
            </a:r>
            <a:r>
              <a:rPr lang="zh-CN" altLang="en-US" dirty="0"/>
              <a:t>内部实现块设备驱动，就需要实现这几个方法</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16</a:t>
            </a:fld>
            <a:endParaRPr lang="zh-CN" altLang="en-US"/>
          </a:p>
        </p:txBody>
      </p:sp>
    </p:spTree>
    <p:extLst>
      <p:ext uri="{BB962C8B-B14F-4D97-AF65-F5344CB8AC3E}">
        <p14:creationId xmlns:p14="http://schemas.microsoft.com/office/powerpoint/2010/main" val="1315922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除了平台设备信息与操作接口之外，还需要定义一些配置文件，由 </a:t>
            </a:r>
            <a:r>
              <a:rPr lang="en-US" altLang="zh-CN" dirty="0"/>
              <a:t>PLAT_DESC </a:t>
            </a:r>
            <a:r>
              <a:rPr lang="zh-CN" altLang="en-US" dirty="0"/>
              <a:t>这个全局的静态结构体来定义</a:t>
            </a:r>
            <a:endParaRPr lang="en-US" altLang="zh-CN" dirty="0"/>
          </a:p>
          <a:p>
            <a:endParaRPr lang="en-US" altLang="zh-CN" dirty="0"/>
          </a:p>
          <a:p>
            <a:r>
              <a:rPr lang="zh-CN" altLang="en-US" dirty="0"/>
              <a:t>主要包括 </a:t>
            </a:r>
            <a:r>
              <a:rPr lang="en-US" altLang="zh-CN" dirty="0" err="1"/>
              <a:t>cpu</a:t>
            </a:r>
            <a:r>
              <a:rPr lang="en-US" altLang="zh-CN" dirty="0"/>
              <a:t> </a:t>
            </a:r>
            <a:r>
              <a:rPr lang="zh-CN" altLang="en-US" dirty="0"/>
              <a:t>信息，内存区域信息，和一些体系结构相关的硬件信息，比如 </a:t>
            </a:r>
            <a:r>
              <a:rPr lang="en-US" altLang="zh-CN" dirty="0" err="1"/>
              <a:t>gic</a:t>
            </a:r>
            <a:r>
              <a:rPr lang="en-US" altLang="zh-CN" dirty="0"/>
              <a:t> </a:t>
            </a:r>
            <a:r>
              <a:rPr lang="zh-CN" altLang="en-US" dirty="0"/>
              <a:t>的地址配置，</a:t>
            </a:r>
            <a:r>
              <a:rPr lang="en-US" altLang="zh-CN" dirty="0" err="1"/>
              <a:t>smmu</a:t>
            </a:r>
            <a:r>
              <a:rPr lang="zh-CN" altLang="en-US" dirty="0"/>
              <a:t>的地址配置等等</a:t>
            </a:r>
            <a:endParaRPr lang="en-US" altLang="zh-CN" dirty="0"/>
          </a:p>
          <a:p>
            <a:endParaRPr lang="en-US" altLang="zh-CN" dirty="0"/>
          </a:p>
          <a:p>
            <a:r>
              <a:rPr lang="zh-CN" altLang="en-US" dirty="0"/>
              <a:t>对于不同的平台，定义各自的相应的这些硬件平台描述文件，完成对平台信息的抽象</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17</a:t>
            </a:fld>
            <a:endParaRPr lang="zh-CN" altLang="en-US"/>
          </a:p>
        </p:txBody>
      </p:sp>
    </p:spTree>
    <p:extLst>
      <p:ext uri="{BB962C8B-B14F-4D97-AF65-F5344CB8AC3E}">
        <p14:creationId xmlns:p14="http://schemas.microsoft.com/office/powerpoint/2010/main" val="1559062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en-US" altLang="zh-CN" dirty="0"/>
              <a:t> </a:t>
            </a:r>
            <a:r>
              <a:rPr lang="zh-CN" altLang="en-US" dirty="0"/>
              <a:t>的平台抽象的第三个方面主要是虚拟机的配置，这部分在 </a:t>
            </a:r>
            <a:r>
              <a:rPr lang="en-US" altLang="zh-CN" dirty="0" err="1"/>
              <a:t>src</a:t>
            </a:r>
            <a:r>
              <a:rPr lang="en-US" altLang="zh-CN" dirty="0"/>
              <a:t> </a:t>
            </a:r>
            <a:r>
              <a:rPr lang="zh-CN" altLang="en-US" dirty="0"/>
              <a:t>文件夹下的 </a:t>
            </a:r>
            <a:r>
              <a:rPr lang="en-US" altLang="zh-CN" dirty="0"/>
              <a:t>config module </a:t>
            </a:r>
            <a:r>
              <a:rPr lang="zh-CN" altLang="en-US" dirty="0"/>
              <a:t>中实现 </a:t>
            </a:r>
            <a:r>
              <a:rPr lang="en-US" altLang="zh-CN" dirty="0"/>
              <a:t>click</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18</a:t>
            </a:fld>
            <a:endParaRPr lang="zh-CN" altLang="en-US"/>
          </a:p>
        </p:txBody>
      </p:sp>
    </p:spTree>
    <p:extLst>
      <p:ext uri="{BB962C8B-B14F-4D97-AF65-F5344CB8AC3E}">
        <p14:creationId xmlns:p14="http://schemas.microsoft.com/office/powerpoint/2010/main" val="1827612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en-US" altLang="zh-CN" dirty="0"/>
              <a:t> </a:t>
            </a:r>
            <a:r>
              <a:rPr lang="zh-CN" altLang="en-US" dirty="0"/>
              <a:t>的平台抽象的第三个方面主要是虚拟机的配置，这部分在 </a:t>
            </a:r>
            <a:r>
              <a:rPr lang="en-US" altLang="zh-CN" dirty="0" err="1"/>
              <a:t>src</a:t>
            </a:r>
            <a:r>
              <a:rPr lang="en-US" altLang="zh-CN" dirty="0"/>
              <a:t> </a:t>
            </a:r>
            <a:r>
              <a:rPr lang="zh-CN" altLang="en-US" dirty="0"/>
              <a:t>文件夹下的 </a:t>
            </a:r>
            <a:r>
              <a:rPr lang="en-US" altLang="zh-CN" dirty="0"/>
              <a:t>config module </a:t>
            </a:r>
            <a:r>
              <a:rPr lang="zh-CN" altLang="en-US" dirty="0"/>
              <a:t>中实现 </a:t>
            </a:r>
            <a:r>
              <a:rPr lang="en-US" altLang="zh-CN" dirty="0"/>
              <a:t>click</a:t>
            </a:r>
          </a:p>
          <a:p>
            <a:endParaRPr lang="en-US" altLang="zh-CN" dirty="0"/>
          </a:p>
          <a:p>
            <a:r>
              <a:rPr lang="zh-CN" altLang="en-US" dirty="0"/>
              <a:t>为什么平台抽象跟虚拟机配置有关系呢，主要还是跟 </a:t>
            </a:r>
            <a:r>
              <a:rPr lang="en-US" altLang="zh-CN" dirty="0"/>
              <a:t>MVM </a:t>
            </a:r>
            <a:r>
              <a:rPr lang="zh-CN" altLang="en-US" dirty="0"/>
              <a:t>的设计有关系，因为我们选择将大部分设备直通给作为 </a:t>
            </a:r>
            <a:r>
              <a:rPr lang="en-US" altLang="zh-CN" dirty="0"/>
              <a:t>0</a:t>
            </a:r>
            <a:r>
              <a:rPr lang="zh-CN" altLang="en-US" dirty="0"/>
              <a:t>号 </a:t>
            </a:r>
            <a:r>
              <a:rPr lang="en-US" altLang="zh-CN" dirty="0"/>
              <a:t>VM </a:t>
            </a:r>
            <a:r>
              <a:rPr lang="zh-CN" altLang="en-US" dirty="0"/>
              <a:t>的 </a:t>
            </a:r>
            <a:r>
              <a:rPr lang="en-US" altLang="zh-CN" dirty="0"/>
              <a:t>Monitor VM</a:t>
            </a:r>
            <a:r>
              <a:rPr lang="zh-CN" altLang="en-US" dirty="0"/>
              <a:t>，所以我们需要对 </a:t>
            </a:r>
            <a:r>
              <a:rPr lang="en-US" altLang="zh-CN" dirty="0"/>
              <a:t>MVM </a:t>
            </a:r>
            <a:r>
              <a:rPr lang="zh-CN" altLang="en-US" dirty="0"/>
              <a:t>的配置进行一些特殊处理</a:t>
            </a:r>
            <a:endParaRPr lang="en-US" altLang="zh-CN" dirty="0"/>
          </a:p>
          <a:p>
            <a:endParaRPr lang="en-US" altLang="zh-CN" dirty="0"/>
          </a:p>
          <a:p>
            <a:r>
              <a:rPr lang="zh-CN" altLang="en-US" dirty="0"/>
              <a:t>主要包括一些虚拟设备的配置，比如 </a:t>
            </a:r>
            <a:r>
              <a:rPr lang="en-US" altLang="zh-CN" dirty="0" err="1"/>
              <a:t>gic</a:t>
            </a:r>
            <a:endParaRPr lang="en-US" altLang="zh-CN" dirty="0"/>
          </a:p>
          <a:p>
            <a:endParaRPr lang="en-US" altLang="zh-CN" dirty="0"/>
          </a:p>
          <a:p>
            <a:r>
              <a:rPr lang="zh-CN" altLang="en-US" dirty="0"/>
              <a:t>还有一部分虚拟设备包括网卡和串口，上一次分享中说过 </a:t>
            </a:r>
            <a:r>
              <a:rPr lang="en-US" altLang="zh-CN" dirty="0"/>
              <a:t>MVM </a:t>
            </a:r>
            <a:r>
              <a:rPr lang="zh-CN" altLang="en-US" dirty="0"/>
              <a:t>需要承担 </a:t>
            </a:r>
            <a:r>
              <a:rPr lang="en-US" altLang="zh-CN" dirty="0"/>
              <a:t>GVM </a:t>
            </a:r>
            <a:r>
              <a:rPr lang="zh-CN" altLang="en-US" dirty="0"/>
              <a:t>的网络转发服务和一些管理接口，所以需要给它通进去一个 虚拟网卡，</a:t>
            </a:r>
            <a:endParaRPr lang="en-US" altLang="zh-CN" dirty="0"/>
          </a:p>
          <a:p>
            <a:r>
              <a:rPr lang="zh-CN" altLang="en-US" dirty="0"/>
              <a:t>设备串口有限，所以实现了一个虚拟串口，用于在 </a:t>
            </a:r>
            <a:r>
              <a:rPr lang="en-US" altLang="zh-CN" dirty="0"/>
              <a:t>MVM </a:t>
            </a:r>
            <a:r>
              <a:rPr lang="zh-CN" altLang="en-US" dirty="0"/>
              <a:t>内部与 </a:t>
            </a:r>
            <a:r>
              <a:rPr lang="en-US" altLang="zh-CN" dirty="0"/>
              <a:t>GVM </a:t>
            </a:r>
            <a:r>
              <a:rPr lang="zh-CN" altLang="en-US" dirty="0"/>
              <a:t>交互，这些都是基于 </a:t>
            </a:r>
            <a:r>
              <a:rPr lang="en-US" altLang="zh-CN" dirty="0" err="1"/>
              <a:t>Virtio</a:t>
            </a:r>
            <a:r>
              <a:rPr lang="en-US" altLang="zh-CN" dirty="0"/>
              <a:t> </a:t>
            </a:r>
            <a:r>
              <a:rPr lang="zh-CN" altLang="en-US" dirty="0"/>
              <a:t>协议配置的，</a:t>
            </a:r>
            <a:endParaRPr lang="en-US" altLang="zh-CN" dirty="0"/>
          </a:p>
          <a:p>
            <a:endParaRPr lang="en-US" altLang="zh-CN" dirty="0"/>
          </a:p>
          <a:p>
            <a:r>
              <a:rPr lang="zh-CN" altLang="en-US" dirty="0"/>
              <a:t>直通设备主要包括，串口，</a:t>
            </a:r>
            <a:r>
              <a:rPr lang="en-US" altLang="zh-CN" dirty="0"/>
              <a:t>PCI</a:t>
            </a:r>
          </a:p>
          <a:p>
            <a:endParaRPr lang="en-US" altLang="zh-CN" dirty="0"/>
          </a:p>
          <a:p>
            <a:r>
              <a:rPr lang="zh-CN" altLang="en-US" dirty="0"/>
              <a:t>然后还需要加一些对内存区域的配置，大概就是告诉 </a:t>
            </a:r>
            <a:r>
              <a:rPr lang="en-US" altLang="zh-CN" dirty="0"/>
              <a:t>VM </a:t>
            </a:r>
            <a:r>
              <a:rPr lang="zh-CN" altLang="en-US" dirty="0"/>
              <a:t>你可以有多大内存，物理地址是啥</a:t>
            </a:r>
            <a:endParaRPr lang="en-US" altLang="zh-CN" dirty="0"/>
          </a:p>
          <a:p>
            <a:endParaRPr lang="en-US" altLang="zh-CN" dirty="0"/>
          </a:p>
          <a:p>
            <a:r>
              <a:rPr lang="zh-CN" altLang="en-US" dirty="0"/>
              <a:t>根据上述配置，生成一个 </a:t>
            </a:r>
            <a:r>
              <a:rPr lang="en-US" altLang="zh-CN" dirty="0" err="1"/>
              <a:t>VmConfigEntry</a:t>
            </a:r>
            <a:r>
              <a:rPr lang="zh-CN" altLang="en-US" dirty="0"/>
              <a:t>结构体</a:t>
            </a:r>
            <a:endParaRPr lang="en-US" altLang="zh-CN" dirty="0"/>
          </a:p>
          <a:p>
            <a:endParaRPr lang="en-US" altLang="zh-CN" dirty="0"/>
          </a:p>
          <a:p>
            <a:r>
              <a:rPr lang="zh-CN" altLang="en-US" dirty="0"/>
              <a:t>这里再简要介绍一下</a:t>
            </a:r>
            <a:r>
              <a:rPr lang="en-US" altLang="zh-CN" dirty="0"/>
              <a:t>Rust-</a:t>
            </a:r>
            <a:r>
              <a:rPr lang="en-US" altLang="zh-CN" dirty="0" err="1"/>
              <a:t>Shyper</a:t>
            </a:r>
            <a:r>
              <a:rPr lang="en-US" altLang="zh-CN" dirty="0"/>
              <a:t> </a:t>
            </a:r>
            <a:r>
              <a:rPr lang="zh-CN" altLang="en-US" dirty="0"/>
              <a:t>核心的数据结构，主要说三个：虚拟机结构体，虚拟机配置结构体，虚拟核心结构体。</a:t>
            </a:r>
            <a:endParaRPr lang="en-US" altLang="zh-CN" dirty="0"/>
          </a:p>
          <a:p>
            <a:r>
              <a:rPr lang="zh-CN" altLang="en-US" dirty="0"/>
              <a:t>虚拟机</a:t>
            </a:r>
            <a:r>
              <a:rPr lang="en-US" altLang="zh-CN" dirty="0"/>
              <a:t>VM</a:t>
            </a:r>
            <a:r>
              <a:rPr lang="zh-CN" altLang="en-US" dirty="0"/>
              <a:t>是持有各种类型的资源，和操作系统的进程概念存在类似的地方。</a:t>
            </a:r>
            <a:r>
              <a:rPr lang="en-US" altLang="zh-CN" dirty="0"/>
              <a:t>VM</a:t>
            </a:r>
            <a:r>
              <a:rPr lang="zh-CN" altLang="en-US" dirty="0"/>
              <a:t>包含了地址空间、资源配置信息、虚拟核心</a:t>
            </a:r>
            <a:r>
              <a:rPr lang="en-US" altLang="zh-CN" dirty="0" err="1"/>
              <a:t>vcpu</a:t>
            </a:r>
            <a:r>
              <a:rPr lang="zh-CN" altLang="en-US" dirty="0"/>
              <a:t>列表、</a:t>
            </a:r>
            <a:r>
              <a:rPr lang="en-US" altLang="zh-CN" dirty="0" err="1"/>
              <a:t>iommu</a:t>
            </a:r>
            <a:r>
              <a:rPr lang="en-US" altLang="zh-CN" dirty="0"/>
              <a:t> context id</a:t>
            </a:r>
            <a:r>
              <a:rPr lang="zh-CN" altLang="en-US" dirty="0"/>
              <a:t>、模拟设备、拥有的中断等字段，主要都是相应的物理或者模拟资源。</a:t>
            </a:r>
            <a:endParaRPr lang="en-US" altLang="zh-CN" dirty="0"/>
          </a:p>
          <a:p>
            <a:r>
              <a:rPr lang="zh-CN" altLang="en-US" dirty="0"/>
              <a:t>虚拟核心</a:t>
            </a:r>
            <a:r>
              <a:rPr lang="en-US" altLang="zh-CN" dirty="0" err="1"/>
              <a:t>vcpu</a:t>
            </a:r>
            <a:r>
              <a:rPr lang="zh-CN" altLang="en-US" dirty="0"/>
              <a:t>就是</a:t>
            </a:r>
            <a:r>
              <a:rPr lang="en-US" altLang="zh-CN" dirty="0"/>
              <a:t>Hypervisor</a:t>
            </a:r>
            <a:r>
              <a:rPr lang="zh-CN" altLang="en-US" dirty="0"/>
              <a:t>调度的单位，与线程概念存在类似的地方。</a:t>
            </a:r>
            <a:r>
              <a:rPr lang="en-US" altLang="zh-CN" dirty="0" err="1"/>
              <a:t>Vcpu</a:t>
            </a:r>
            <a:r>
              <a:rPr lang="zh-CN" altLang="en-US" dirty="0"/>
              <a:t>包含各类上下文，处理通用寄存器，还包含系统寄存器、中断上下文等。所以</a:t>
            </a:r>
            <a:r>
              <a:rPr lang="en-US" altLang="zh-CN" dirty="0" err="1"/>
              <a:t>vcpu</a:t>
            </a:r>
            <a:r>
              <a:rPr lang="zh-CN" altLang="en-US" dirty="0"/>
              <a:t>切换的代价是比较大的。</a:t>
            </a:r>
            <a:endParaRPr lang="en-US" altLang="zh-CN" dirty="0"/>
          </a:p>
          <a:p>
            <a:r>
              <a:rPr lang="zh-CN" altLang="en-US" dirty="0"/>
              <a:t>右上角的</a:t>
            </a:r>
            <a:r>
              <a:rPr lang="en-US" altLang="zh-CN" dirty="0" err="1"/>
              <a:t>VmConfigEntry</a:t>
            </a:r>
            <a:r>
              <a:rPr lang="zh-CN" altLang="en-US" dirty="0"/>
              <a:t>是虚拟机具体的配置信息。</a:t>
            </a:r>
            <a:r>
              <a:rPr lang="en-US" altLang="zh-CN" dirty="0"/>
              <a:t>Hypervisor</a:t>
            </a:r>
            <a:r>
              <a:rPr lang="zh-CN" altLang="en-US" dirty="0"/>
              <a:t>会根据配置信息去创建一个</a:t>
            </a:r>
            <a:r>
              <a:rPr lang="en-US" altLang="zh-CN" dirty="0"/>
              <a:t>VM</a:t>
            </a:r>
            <a:r>
              <a:rPr lang="zh-CN" altLang="en-US" dirty="0"/>
              <a:t>，并为其申请分配内存、模拟设备、中断号等各类资源。</a:t>
            </a:r>
            <a:endParaRPr lang="en-US" altLang="zh-CN" dirty="0"/>
          </a:p>
          <a:p>
            <a:r>
              <a:rPr lang="zh-CN" altLang="en-US" dirty="0"/>
              <a:t>要启动一个</a:t>
            </a:r>
            <a:r>
              <a:rPr lang="en-US" altLang="zh-CN" dirty="0"/>
              <a:t>VM</a:t>
            </a:r>
            <a:r>
              <a:rPr lang="zh-CN" altLang="en-US" dirty="0"/>
              <a:t>，首先就需要根据这个结构体配置其资源。其次，这部分数据还用于设备树的生成。</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19</a:t>
            </a:fld>
            <a:endParaRPr lang="zh-CN" altLang="en-US"/>
          </a:p>
        </p:txBody>
      </p:sp>
    </p:spTree>
    <p:extLst>
      <p:ext uri="{BB962C8B-B14F-4D97-AF65-F5344CB8AC3E}">
        <p14:creationId xmlns:p14="http://schemas.microsoft.com/office/powerpoint/2010/main" val="1051324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同样的，还是先简单回顾一下项目背景</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a:t>
            </a:fld>
            <a:endParaRPr lang="zh-CN" altLang="en-US"/>
          </a:p>
        </p:txBody>
      </p:sp>
    </p:spTree>
    <p:extLst>
      <p:ext uri="{BB962C8B-B14F-4D97-AF65-F5344CB8AC3E}">
        <p14:creationId xmlns:p14="http://schemas.microsoft.com/office/powerpoint/2010/main" val="811417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en-US" altLang="zh-CN" dirty="0"/>
              <a:t> </a:t>
            </a:r>
            <a:r>
              <a:rPr lang="zh-CN" altLang="en-US" dirty="0"/>
              <a:t>的平台抽象的第三个方面主要是虚拟机的配置，这部分在 </a:t>
            </a:r>
            <a:r>
              <a:rPr lang="en-US" altLang="zh-CN" dirty="0" err="1"/>
              <a:t>src</a:t>
            </a:r>
            <a:r>
              <a:rPr lang="en-US" altLang="zh-CN" dirty="0"/>
              <a:t> </a:t>
            </a:r>
            <a:r>
              <a:rPr lang="zh-CN" altLang="en-US" dirty="0"/>
              <a:t>文件夹下的 </a:t>
            </a:r>
            <a:r>
              <a:rPr lang="en-US" altLang="zh-CN" dirty="0"/>
              <a:t>config module </a:t>
            </a:r>
            <a:r>
              <a:rPr lang="zh-CN" altLang="en-US" dirty="0"/>
              <a:t>中实现 </a:t>
            </a:r>
            <a:r>
              <a:rPr lang="en-US" altLang="zh-CN" dirty="0"/>
              <a:t>click</a:t>
            </a:r>
          </a:p>
          <a:p>
            <a:endParaRPr lang="en-US" altLang="zh-CN" dirty="0"/>
          </a:p>
          <a:p>
            <a:r>
              <a:rPr lang="zh-CN" altLang="en-US" dirty="0"/>
              <a:t>为什么平台抽象跟虚拟机配置有关系呢，主要还是跟 </a:t>
            </a:r>
            <a:r>
              <a:rPr lang="en-US" altLang="zh-CN" dirty="0"/>
              <a:t>MVM </a:t>
            </a:r>
            <a:r>
              <a:rPr lang="zh-CN" altLang="en-US" dirty="0"/>
              <a:t>的设计有关系，因为我们选择将大部分设备直通给作为 </a:t>
            </a:r>
            <a:r>
              <a:rPr lang="en-US" altLang="zh-CN" dirty="0"/>
              <a:t>0</a:t>
            </a:r>
            <a:r>
              <a:rPr lang="zh-CN" altLang="en-US" dirty="0"/>
              <a:t>号 </a:t>
            </a:r>
            <a:r>
              <a:rPr lang="en-US" altLang="zh-CN" dirty="0"/>
              <a:t>VM </a:t>
            </a:r>
            <a:r>
              <a:rPr lang="zh-CN" altLang="en-US" dirty="0"/>
              <a:t>的 </a:t>
            </a:r>
            <a:r>
              <a:rPr lang="en-US" altLang="zh-CN" dirty="0"/>
              <a:t>Monitor VM</a:t>
            </a:r>
            <a:r>
              <a:rPr lang="zh-CN" altLang="en-US" dirty="0"/>
              <a:t>，所以我们需要对 </a:t>
            </a:r>
            <a:r>
              <a:rPr lang="en-US" altLang="zh-CN" dirty="0"/>
              <a:t>MVM </a:t>
            </a:r>
            <a:r>
              <a:rPr lang="zh-CN" altLang="en-US" dirty="0"/>
              <a:t>的配置进行一些特殊处理</a:t>
            </a:r>
            <a:endParaRPr lang="en-US" altLang="zh-CN" dirty="0"/>
          </a:p>
          <a:p>
            <a:endParaRPr lang="en-US" altLang="zh-CN" dirty="0"/>
          </a:p>
          <a:p>
            <a:r>
              <a:rPr lang="zh-CN" altLang="en-US" dirty="0"/>
              <a:t>主要包括一些虚拟设备的配置，比如 </a:t>
            </a:r>
            <a:r>
              <a:rPr lang="en-US" altLang="zh-CN" dirty="0" err="1"/>
              <a:t>gic</a:t>
            </a:r>
            <a:endParaRPr lang="en-US" altLang="zh-CN" dirty="0"/>
          </a:p>
          <a:p>
            <a:endParaRPr lang="en-US" altLang="zh-CN" dirty="0"/>
          </a:p>
          <a:p>
            <a:r>
              <a:rPr lang="zh-CN" altLang="en-US" dirty="0"/>
              <a:t>还有一部分虚拟设备包括网卡和串口，上一次分享中说过 </a:t>
            </a:r>
            <a:r>
              <a:rPr lang="en-US" altLang="zh-CN" dirty="0"/>
              <a:t>MVM </a:t>
            </a:r>
            <a:r>
              <a:rPr lang="zh-CN" altLang="en-US" dirty="0"/>
              <a:t>需要承担 </a:t>
            </a:r>
            <a:r>
              <a:rPr lang="en-US" altLang="zh-CN" dirty="0"/>
              <a:t>GVM </a:t>
            </a:r>
            <a:r>
              <a:rPr lang="zh-CN" altLang="en-US" dirty="0"/>
              <a:t>的网络转发服务和一些管理接口，所以需要给它通进去一个 虚拟网卡，</a:t>
            </a:r>
            <a:endParaRPr lang="en-US" altLang="zh-CN" dirty="0"/>
          </a:p>
          <a:p>
            <a:r>
              <a:rPr lang="zh-CN" altLang="en-US" dirty="0"/>
              <a:t>设备串口有限，所以实现了一个虚拟串口，用于在 </a:t>
            </a:r>
            <a:r>
              <a:rPr lang="en-US" altLang="zh-CN" dirty="0"/>
              <a:t>MVM </a:t>
            </a:r>
            <a:r>
              <a:rPr lang="zh-CN" altLang="en-US" dirty="0"/>
              <a:t>内部与 </a:t>
            </a:r>
            <a:r>
              <a:rPr lang="en-US" altLang="zh-CN" dirty="0"/>
              <a:t>GVM </a:t>
            </a:r>
            <a:r>
              <a:rPr lang="zh-CN" altLang="en-US" dirty="0"/>
              <a:t>交互，这些都是基于 </a:t>
            </a:r>
            <a:r>
              <a:rPr lang="en-US" altLang="zh-CN" dirty="0" err="1"/>
              <a:t>Virtio</a:t>
            </a:r>
            <a:r>
              <a:rPr lang="en-US" altLang="zh-CN" dirty="0"/>
              <a:t> </a:t>
            </a:r>
            <a:r>
              <a:rPr lang="zh-CN" altLang="en-US" dirty="0"/>
              <a:t>协议配置的，</a:t>
            </a:r>
            <a:endParaRPr lang="en-US" altLang="zh-CN" dirty="0"/>
          </a:p>
          <a:p>
            <a:endParaRPr lang="en-US" altLang="zh-CN" dirty="0"/>
          </a:p>
          <a:p>
            <a:r>
              <a:rPr lang="zh-CN" altLang="en-US" dirty="0"/>
              <a:t>直通设备主要包括，串口，</a:t>
            </a:r>
            <a:r>
              <a:rPr lang="en-US" altLang="zh-CN" dirty="0"/>
              <a:t>PCI</a:t>
            </a:r>
          </a:p>
          <a:p>
            <a:endParaRPr lang="en-US" altLang="zh-CN" dirty="0"/>
          </a:p>
          <a:p>
            <a:r>
              <a:rPr lang="zh-CN" altLang="en-US" dirty="0"/>
              <a:t>然后还需要加一些对内存区域的配置，大概就是告诉 </a:t>
            </a:r>
            <a:r>
              <a:rPr lang="en-US" altLang="zh-CN" dirty="0"/>
              <a:t>VM </a:t>
            </a:r>
            <a:r>
              <a:rPr lang="zh-CN" altLang="en-US" dirty="0"/>
              <a:t>你可以有多大内存，物理地址是啥</a:t>
            </a:r>
            <a:endParaRPr lang="en-US" altLang="zh-CN" dirty="0"/>
          </a:p>
          <a:p>
            <a:endParaRPr lang="en-US" altLang="zh-CN" dirty="0"/>
          </a:p>
          <a:p>
            <a:r>
              <a:rPr lang="zh-CN" altLang="en-US" dirty="0"/>
              <a:t>根据上述配置，生成一个 </a:t>
            </a:r>
            <a:r>
              <a:rPr lang="en-US" altLang="zh-CN" dirty="0" err="1"/>
              <a:t>VmConfigEntry</a:t>
            </a:r>
            <a:r>
              <a:rPr lang="zh-CN" altLang="en-US" dirty="0"/>
              <a:t>结构体</a:t>
            </a:r>
            <a:endParaRPr lang="en-US" altLang="zh-CN" dirty="0"/>
          </a:p>
          <a:p>
            <a:endParaRPr lang="en-US" altLang="zh-CN" dirty="0"/>
          </a:p>
          <a:p>
            <a:r>
              <a:rPr lang="zh-CN" altLang="en-US" dirty="0"/>
              <a:t>这里再简要介绍一下</a:t>
            </a:r>
            <a:r>
              <a:rPr lang="en-US" altLang="zh-CN" dirty="0"/>
              <a:t>Rust-</a:t>
            </a:r>
            <a:r>
              <a:rPr lang="en-US" altLang="zh-CN" dirty="0" err="1"/>
              <a:t>Shyper</a:t>
            </a:r>
            <a:r>
              <a:rPr lang="en-US" altLang="zh-CN" dirty="0"/>
              <a:t> </a:t>
            </a:r>
            <a:r>
              <a:rPr lang="zh-CN" altLang="en-US" dirty="0"/>
              <a:t>核心的数据结构，主要说三个：虚拟机结构体，虚拟机配置结构体，虚拟核心结构体。</a:t>
            </a:r>
            <a:endParaRPr lang="en-US" altLang="zh-CN" dirty="0"/>
          </a:p>
          <a:p>
            <a:r>
              <a:rPr lang="zh-CN" altLang="en-US" dirty="0"/>
              <a:t>虚拟机</a:t>
            </a:r>
            <a:r>
              <a:rPr lang="en-US" altLang="zh-CN" dirty="0"/>
              <a:t>VM</a:t>
            </a:r>
            <a:r>
              <a:rPr lang="zh-CN" altLang="en-US" dirty="0"/>
              <a:t>是持有各种类型的资源，和操作系统的进程概念存在类似的地方。</a:t>
            </a:r>
            <a:r>
              <a:rPr lang="en-US" altLang="zh-CN" dirty="0"/>
              <a:t>VM</a:t>
            </a:r>
            <a:r>
              <a:rPr lang="zh-CN" altLang="en-US" dirty="0"/>
              <a:t>包含了地址空间、资源配置信息、虚拟核心</a:t>
            </a:r>
            <a:r>
              <a:rPr lang="en-US" altLang="zh-CN" dirty="0" err="1"/>
              <a:t>vcpu</a:t>
            </a:r>
            <a:r>
              <a:rPr lang="zh-CN" altLang="en-US" dirty="0"/>
              <a:t>列表、</a:t>
            </a:r>
            <a:r>
              <a:rPr lang="en-US" altLang="zh-CN" dirty="0" err="1"/>
              <a:t>iommu</a:t>
            </a:r>
            <a:r>
              <a:rPr lang="en-US" altLang="zh-CN" dirty="0"/>
              <a:t> context id</a:t>
            </a:r>
            <a:r>
              <a:rPr lang="zh-CN" altLang="en-US" dirty="0"/>
              <a:t>、模拟设备、拥有的中断等字段，主要都是相应的物理或者模拟资源。</a:t>
            </a:r>
            <a:endParaRPr lang="en-US" altLang="zh-CN" dirty="0"/>
          </a:p>
          <a:p>
            <a:r>
              <a:rPr lang="zh-CN" altLang="en-US" dirty="0"/>
              <a:t>虚拟核心</a:t>
            </a:r>
            <a:r>
              <a:rPr lang="en-US" altLang="zh-CN" dirty="0" err="1"/>
              <a:t>vcpu</a:t>
            </a:r>
            <a:r>
              <a:rPr lang="zh-CN" altLang="en-US" dirty="0"/>
              <a:t>就是</a:t>
            </a:r>
            <a:r>
              <a:rPr lang="en-US" altLang="zh-CN" dirty="0"/>
              <a:t>Hypervisor</a:t>
            </a:r>
            <a:r>
              <a:rPr lang="zh-CN" altLang="en-US" dirty="0"/>
              <a:t>调度的单位，与线程概念存在类似的地方。</a:t>
            </a:r>
            <a:r>
              <a:rPr lang="en-US" altLang="zh-CN" dirty="0" err="1"/>
              <a:t>Vcpu</a:t>
            </a:r>
            <a:r>
              <a:rPr lang="zh-CN" altLang="en-US" dirty="0"/>
              <a:t>包含各类上下文，处理通用寄存器，还包含系统寄存器、中断上下文等。所以</a:t>
            </a:r>
            <a:r>
              <a:rPr lang="en-US" altLang="zh-CN" dirty="0" err="1"/>
              <a:t>vcpu</a:t>
            </a:r>
            <a:r>
              <a:rPr lang="zh-CN" altLang="en-US" dirty="0"/>
              <a:t>切换的代价是比较大的。</a:t>
            </a:r>
            <a:endParaRPr lang="en-US" altLang="zh-CN" dirty="0"/>
          </a:p>
          <a:p>
            <a:r>
              <a:rPr lang="zh-CN" altLang="en-US" dirty="0"/>
              <a:t>右上角的</a:t>
            </a:r>
            <a:r>
              <a:rPr lang="en-US" altLang="zh-CN" dirty="0" err="1"/>
              <a:t>VmConfigEntry</a:t>
            </a:r>
            <a:r>
              <a:rPr lang="zh-CN" altLang="en-US" dirty="0"/>
              <a:t>是虚拟机具体的配置信息。</a:t>
            </a:r>
            <a:r>
              <a:rPr lang="en-US" altLang="zh-CN" dirty="0"/>
              <a:t>Hypervisor</a:t>
            </a:r>
            <a:r>
              <a:rPr lang="zh-CN" altLang="en-US" dirty="0"/>
              <a:t>会根据配置信息去创建一个</a:t>
            </a:r>
            <a:r>
              <a:rPr lang="en-US" altLang="zh-CN" dirty="0"/>
              <a:t>VM</a:t>
            </a:r>
            <a:r>
              <a:rPr lang="zh-CN" altLang="en-US" dirty="0"/>
              <a:t>，并为其申请分配内存、模拟设备、中断号等各类资源。</a:t>
            </a:r>
            <a:endParaRPr lang="en-US" altLang="zh-CN" dirty="0"/>
          </a:p>
          <a:p>
            <a:r>
              <a:rPr lang="zh-CN" altLang="en-US" dirty="0"/>
              <a:t>要启动一个</a:t>
            </a:r>
            <a:r>
              <a:rPr lang="en-US" altLang="zh-CN" dirty="0"/>
              <a:t>VM</a:t>
            </a:r>
            <a:r>
              <a:rPr lang="zh-CN" altLang="en-US" dirty="0"/>
              <a:t>，首先就需要根据这个结构体配置其资源。其次，这部分数据还用于设备树的生成。</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20</a:t>
            </a:fld>
            <a:endParaRPr lang="zh-CN" altLang="en-US"/>
          </a:p>
        </p:txBody>
      </p:sp>
    </p:spTree>
    <p:extLst>
      <p:ext uri="{BB962C8B-B14F-4D97-AF65-F5344CB8AC3E}">
        <p14:creationId xmlns:p14="http://schemas.microsoft.com/office/powerpoint/2010/main" val="300019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这个生成的 </a:t>
            </a:r>
            <a:r>
              <a:rPr lang="en-US" altLang="zh-CN" dirty="0"/>
              <a:t>VM config entry</a:t>
            </a:r>
            <a:r>
              <a:rPr lang="zh-CN" altLang="en-US" dirty="0"/>
              <a:t>，会在虚拟机初始化的过程中用于对于 </a:t>
            </a:r>
            <a:r>
              <a:rPr lang="en-US" altLang="zh-CN" dirty="0"/>
              <a:t>MVM </a:t>
            </a:r>
            <a:r>
              <a:rPr lang="zh-CN" altLang="en-US" dirty="0"/>
              <a:t>进行初始化，</a:t>
            </a:r>
            <a:endParaRPr lang="en-US" altLang="zh-CN" dirty="0"/>
          </a:p>
          <a:p>
            <a:endParaRPr lang="en-US" altLang="zh-CN" dirty="0"/>
          </a:p>
          <a:p>
            <a:r>
              <a:rPr lang="zh-CN" altLang="en-US" dirty="0"/>
              <a:t>这个</a:t>
            </a:r>
            <a:r>
              <a:rPr lang="en-US" altLang="zh-CN" dirty="0"/>
              <a:t>ppt</a:t>
            </a:r>
            <a:r>
              <a:rPr lang="zh-CN" altLang="en-US" dirty="0"/>
              <a:t>是之前莫策同学分享过的，虚拟机初始化流程的第二步，</a:t>
            </a:r>
            <a:r>
              <a:rPr lang="en-US" altLang="zh-CN" dirty="0" err="1"/>
              <a:t>mvm</a:t>
            </a:r>
            <a:r>
              <a:rPr lang="en-US" altLang="zh-CN" dirty="0"/>
              <a:t> </a:t>
            </a:r>
            <a:r>
              <a:rPr lang="zh-CN" altLang="en-US" dirty="0"/>
              <a:t>配置的初始化也会在这时候完成，如右图所示，主要就是内存、镜像</a:t>
            </a:r>
            <a:r>
              <a:rPr lang="en-US" altLang="zh-CN" dirty="0"/>
              <a:t>load</a:t>
            </a:r>
            <a:r>
              <a:rPr lang="zh-CN" altLang="en-US" dirty="0"/>
              <a:t>，一些设备的初始化</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21</a:t>
            </a:fld>
            <a:endParaRPr lang="zh-CN" altLang="en-US"/>
          </a:p>
        </p:txBody>
      </p:sp>
    </p:spTree>
    <p:extLst>
      <p:ext uri="{BB962C8B-B14F-4D97-AF65-F5344CB8AC3E}">
        <p14:creationId xmlns:p14="http://schemas.microsoft.com/office/powerpoint/2010/main" val="192655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回顾一下</a:t>
            </a:r>
            <a:r>
              <a:rPr lang="en-US" altLang="zh-CN" dirty="0"/>
              <a:t>MVM</a:t>
            </a:r>
            <a:r>
              <a:rPr lang="zh-CN" altLang="en-US" dirty="0"/>
              <a:t>的功能，介绍下 </a:t>
            </a:r>
            <a:r>
              <a:rPr lang="en-US" altLang="zh-CN" dirty="0"/>
              <a:t>MVM </a:t>
            </a:r>
            <a:r>
              <a:rPr lang="zh-CN" altLang="en-US" dirty="0"/>
              <a:t>与多平台兼容的关系</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22</a:t>
            </a:fld>
            <a:endParaRPr lang="zh-CN" altLang="en-US"/>
          </a:p>
        </p:txBody>
      </p:sp>
    </p:spTree>
    <p:extLst>
      <p:ext uri="{BB962C8B-B14F-4D97-AF65-F5344CB8AC3E}">
        <p14:creationId xmlns:p14="http://schemas.microsoft.com/office/powerpoint/2010/main" val="18172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之前说过 </a:t>
            </a:r>
            <a:r>
              <a:rPr lang="en-US" altLang="zh-CN" dirty="0"/>
              <a:t>MVM </a:t>
            </a:r>
            <a:r>
              <a:rPr lang="zh-CN" altLang="en-US" dirty="0"/>
              <a:t>的功能，我们期望利用 </a:t>
            </a:r>
            <a:r>
              <a:rPr lang="en-US" altLang="zh-CN" dirty="0"/>
              <a:t>BSP </a:t>
            </a:r>
            <a:r>
              <a:rPr lang="zh-CN" altLang="en-US" dirty="0"/>
              <a:t>中提供的</a:t>
            </a:r>
            <a:r>
              <a:rPr lang="en-US" altLang="zh-CN" dirty="0"/>
              <a:t>Linux</a:t>
            </a:r>
            <a:r>
              <a:rPr lang="zh-CN" altLang="en-US" dirty="0"/>
              <a:t>作为 </a:t>
            </a:r>
            <a:r>
              <a:rPr lang="en-US" altLang="zh-CN" dirty="0"/>
              <a:t>MVM</a:t>
            </a:r>
            <a:r>
              <a:rPr lang="zh-CN" altLang="en-US" dirty="0"/>
              <a:t>，结合 </a:t>
            </a:r>
            <a:r>
              <a:rPr lang="en-US" altLang="zh-CN" dirty="0" err="1"/>
              <a:t>Rootfs</a:t>
            </a:r>
            <a:r>
              <a:rPr lang="en-US" altLang="zh-CN" dirty="0"/>
              <a:t> </a:t>
            </a:r>
            <a:r>
              <a:rPr lang="zh-CN" altLang="en-US" dirty="0"/>
              <a:t>实现完善的硬件生态支持</a:t>
            </a:r>
            <a:endParaRPr lang="en-US" altLang="zh-CN" dirty="0"/>
          </a:p>
          <a:p>
            <a:endParaRPr lang="en-US" altLang="zh-CN" dirty="0"/>
          </a:p>
          <a:p>
            <a:r>
              <a:rPr lang="zh-CN" altLang="en-US" dirty="0"/>
              <a:t>比如说 </a:t>
            </a:r>
            <a:r>
              <a:rPr lang="en-US" altLang="zh-CN" dirty="0"/>
              <a:t>Nvidia</a:t>
            </a:r>
            <a:r>
              <a:rPr lang="zh-CN" altLang="en-US" dirty="0"/>
              <a:t>上面的 </a:t>
            </a:r>
            <a:r>
              <a:rPr lang="en-US" altLang="zh-CN" dirty="0"/>
              <a:t>Linux for Tegra</a:t>
            </a:r>
            <a:r>
              <a:rPr lang="zh-CN" altLang="en-US" dirty="0"/>
              <a:t>，有很多 </a:t>
            </a:r>
            <a:r>
              <a:rPr lang="en-US" altLang="zh-CN" dirty="0"/>
              <a:t>GPU </a:t>
            </a:r>
            <a:r>
              <a:rPr lang="zh-CN" altLang="en-US" dirty="0"/>
              <a:t>驱动是在用户态的</a:t>
            </a:r>
            <a:endParaRPr lang="en-US" altLang="zh-CN" dirty="0"/>
          </a:p>
          <a:p>
            <a:endParaRPr lang="en-US" altLang="zh-CN" dirty="0"/>
          </a:p>
          <a:p>
            <a:r>
              <a:rPr lang="zh-CN" altLang="en-US" dirty="0"/>
              <a:t>但是这些功能的实现，也需要对 </a:t>
            </a:r>
            <a:r>
              <a:rPr lang="en-US" altLang="zh-CN" dirty="0"/>
              <a:t>MVM </a:t>
            </a:r>
            <a:r>
              <a:rPr lang="zh-CN" altLang="en-US" dirty="0"/>
              <a:t>的设备树进行一些相应的修改，去给 </a:t>
            </a:r>
            <a:r>
              <a:rPr lang="en-US" altLang="zh-CN" dirty="0"/>
              <a:t>MVM </a:t>
            </a:r>
            <a:r>
              <a:rPr lang="zh-CN" altLang="en-US" dirty="0"/>
              <a:t>去通一些相应的设备，比如之前 配置里面提到的 虚拟网卡，串口之类的</a:t>
            </a:r>
            <a:endParaRPr lang="en-US" altLang="zh-CN" dirty="0"/>
          </a:p>
          <a:p>
            <a:endParaRPr lang="en-US" altLang="zh-CN" dirty="0"/>
          </a:p>
          <a:p>
            <a:r>
              <a:rPr lang="zh-CN" altLang="en-US" dirty="0"/>
              <a:t>简单介绍一下 </a:t>
            </a:r>
            <a:r>
              <a:rPr lang="en-US" altLang="zh-CN" dirty="0"/>
              <a:t>what is device tree</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23</a:t>
            </a:fld>
            <a:endParaRPr lang="zh-CN" altLang="en-US"/>
          </a:p>
        </p:txBody>
      </p:sp>
    </p:spTree>
    <p:extLst>
      <p:ext uri="{BB962C8B-B14F-4D97-AF65-F5344CB8AC3E}">
        <p14:creationId xmlns:p14="http://schemas.microsoft.com/office/powerpoint/2010/main" val="2643708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Device Tree </a:t>
            </a:r>
            <a:r>
              <a:rPr lang="zh-CN" altLang="en-US" dirty="0">
                <a:latin typeface="+mj-ea"/>
                <a:ea typeface="+mj-ea"/>
              </a:rPr>
              <a:t>是一种描述硬件的数据结构</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DTS </a:t>
            </a:r>
            <a:r>
              <a:rPr lang="zh-CN" altLang="en-US" dirty="0">
                <a:latin typeface="+mj-ea"/>
                <a:ea typeface="+mj-ea"/>
              </a:rPr>
              <a:t>是设备树源码，是程序员可读的</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DTC </a:t>
            </a:r>
            <a:r>
              <a:rPr lang="zh-CN" altLang="en-US" dirty="0">
                <a:latin typeface="+mj-ea"/>
                <a:ea typeface="+mj-ea"/>
              </a:rPr>
              <a:t>负责将负责将可读的</a:t>
            </a:r>
            <a:r>
              <a:rPr lang="en-US" altLang="zh-CN" dirty="0">
                <a:latin typeface="+mj-ea"/>
                <a:ea typeface="+mj-ea"/>
              </a:rPr>
              <a:t>DTS</a:t>
            </a:r>
            <a:r>
              <a:rPr lang="zh-CN" altLang="en-US" dirty="0">
                <a:latin typeface="+mj-ea"/>
                <a:ea typeface="+mj-ea"/>
              </a:rPr>
              <a:t>编译成机器处理的 </a:t>
            </a:r>
            <a:r>
              <a:rPr lang="en-US" altLang="zh-CN" dirty="0">
                <a:latin typeface="+mj-ea"/>
                <a:ea typeface="+mj-ea"/>
              </a:rPr>
              <a:t>DTB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它基本上就是画一棵电路板上</a:t>
            </a:r>
            <a:r>
              <a:rPr lang="en-US" altLang="zh-CN" dirty="0">
                <a:latin typeface="+mj-ea"/>
                <a:ea typeface="+mj-ea"/>
              </a:rPr>
              <a:t>CPU</a:t>
            </a:r>
            <a:r>
              <a:rPr lang="zh-CN" altLang="en-US" dirty="0">
                <a:latin typeface="+mj-ea"/>
                <a:ea typeface="+mj-ea"/>
              </a:rPr>
              <a:t>、总线、设备组成的树，</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ea"/>
                <a:ea typeface="+mj-ea"/>
              </a:rPr>
              <a:t>Bootloader</a:t>
            </a:r>
            <a:r>
              <a:rPr lang="zh-CN" altLang="en-US" dirty="0">
                <a:latin typeface="+mj-ea"/>
                <a:ea typeface="+mj-ea"/>
              </a:rPr>
              <a:t>会将这棵树传递给内核，然后内核可以识别这棵树， </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并根据它展开出</a:t>
            </a:r>
            <a:r>
              <a:rPr lang="en-US" altLang="zh-CN" dirty="0">
                <a:latin typeface="+mj-ea"/>
                <a:ea typeface="+mj-ea"/>
              </a:rPr>
              <a:t>Linux</a:t>
            </a:r>
            <a:r>
              <a:rPr lang="zh-CN" altLang="en-US" dirty="0">
                <a:latin typeface="+mj-ea"/>
                <a:ea typeface="+mj-ea"/>
              </a:rPr>
              <a:t>内核中的</a:t>
            </a:r>
            <a:r>
              <a:rPr lang="en-US" altLang="zh-CN" dirty="0" err="1">
                <a:latin typeface="+mj-ea"/>
                <a:ea typeface="+mj-ea"/>
              </a:rPr>
              <a:t>platform_device</a:t>
            </a:r>
            <a:r>
              <a:rPr lang="zh-CN" altLang="en-US" dirty="0">
                <a:latin typeface="+mj-ea"/>
                <a:ea typeface="+mj-ea"/>
              </a:rPr>
              <a:t>、</a:t>
            </a:r>
            <a:r>
              <a:rPr lang="en-US" altLang="zh-CN" dirty="0">
                <a:latin typeface="+mj-ea"/>
                <a:ea typeface="+mj-ea"/>
              </a:rPr>
              <a:t>i2c_client</a:t>
            </a:r>
            <a:r>
              <a:rPr lang="zh-CN" altLang="en-US" dirty="0">
                <a:latin typeface="+mj-ea"/>
                <a:ea typeface="+mj-ea"/>
              </a:rPr>
              <a:t>、</a:t>
            </a:r>
            <a:r>
              <a:rPr lang="en-US" altLang="zh-CN" dirty="0" err="1">
                <a:latin typeface="+mj-ea"/>
                <a:ea typeface="+mj-ea"/>
              </a:rPr>
              <a:t>spi_device</a:t>
            </a:r>
            <a:r>
              <a:rPr lang="zh-CN" altLang="en-US" dirty="0">
                <a:latin typeface="+mj-ea"/>
                <a:ea typeface="+mj-ea"/>
              </a:rPr>
              <a:t>等设备，</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而这些设备用到的内存、</a:t>
            </a:r>
            <a:r>
              <a:rPr lang="en-US" altLang="zh-CN" dirty="0">
                <a:latin typeface="+mj-ea"/>
                <a:ea typeface="+mj-ea"/>
              </a:rPr>
              <a:t>IRQ</a:t>
            </a:r>
            <a:r>
              <a:rPr lang="zh-CN" altLang="en-US" dirty="0">
                <a:latin typeface="+mj-ea"/>
                <a:ea typeface="+mj-ea"/>
              </a:rPr>
              <a:t>等资源， 也被传递给了内核，</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内核会将这些资源绑定给展开的相应的设备。</a:t>
            </a: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说白了，</a:t>
            </a:r>
            <a:r>
              <a:rPr lang="en-US" altLang="zh-CN" dirty="0">
                <a:latin typeface="+mj-ea"/>
                <a:ea typeface="+mj-ea"/>
              </a:rPr>
              <a:t>Device Tree </a:t>
            </a:r>
            <a:r>
              <a:rPr lang="zh-CN" altLang="en-US" dirty="0">
                <a:latin typeface="+mj-ea"/>
                <a:ea typeface="+mj-ea"/>
              </a:rPr>
              <a:t>就是一个传递设备信息的桥梁，由</a:t>
            </a:r>
            <a:r>
              <a:rPr lang="en-US" altLang="zh-CN" dirty="0">
                <a:latin typeface="+mj-ea"/>
                <a:ea typeface="+mj-ea"/>
              </a:rPr>
              <a:t>bootloader</a:t>
            </a:r>
            <a:r>
              <a:rPr lang="zh-CN" altLang="en-US" dirty="0">
                <a:latin typeface="+mj-ea"/>
                <a:ea typeface="+mj-ea"/>
              </a:rPr>
              <a:t>负责将当前硬件设备信息提供给 </a:t>
            </a:r>
            <a:r>
              <a:rPr lang="en-US" altLang="zh-CN" dirty="0">
                <a:latin typeface="+mj-ea"/>
                <a:ea typeface="+mj-ea"/>
              </a:rPr>
              <a:t>Linux</a:t>
            </a:r>
            <a:r>
              <a:rPr lang="zh-CN" altLang="en-US" dirty="0">
                <a:latin typeface="+mj-ea"/>
                <a:ea typeface="+mj-ea"/>
              </a:rPr>
              <a:t>（或是别的系统），从而免去了在系统内部</a:t>
            </a:r>
            <a:r>
              <a:rPr lang="en-US" altLang="zh-CN" dirty="0">
                <a:latin typeface="+mj-ea"/>
                <a:ea typeface="+mj-ea"/>
              </a:rPr>
              <a:t>hardcode</a:t>
            </a:r>
            <a:r>
              <a:rPr lang="zh-CN" altLang="en-US" dirty="0">
                <a:latin typeface="+mj-ea"/>
                <a:ea typeface="+mj-ea"/>
              </a:rPr>
              <a:t>各种硬件信息</a:t>
            </a:r>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24</a:t>
            </a:fld>
            <a:endParaRPr lang="zh-CN" altLang="en-US"/>
          </a:p>
        </p:txBody>
      </p:sp>
    </p:spTree>
    <p:extLst>
      <p:ext uri="{BB962C8B-B14F-4D97-AF65-F5344CB8AC3E}">
        <p14:creationId xmlns:p14="http://schemas.microsoft.com/office/powerpoint/2010/main" val="3216177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a:t>Hypervisor </a:t>
            </a:r>
            <a:r>
              <a:rPr lang="zh-CN" altLang="en-US" dirty="0"/>
              <a:t>的 </a:t>
            </a:r>
            <a:r>
              <a:rPr lang="en-US" altLang="zh-CN" dirty="0"/>
              <a:t>MVM </a:t>
            </a:r>
            <a:r>
              <a:rPr lang="zh-CN" altLang="en-US" dirty="0"/>
              <a:t>配置初始化过程中，需要根据前文介绍过的配置信息，对提供给 </a:t>
            </a:r>
            <a:r>
              <a:rPr lang="en-US" altLang="zh-CN" dirty="0"/>
              <a:t>MVM </a:t>
            </a:r>
            <a:r>
              <a:rPr lang="zh-CN" altLang="en-US" dirty="0"/>
              <a:t>的设备树信息进行修改</a:t>
            </a:r>
            <a:endParaRPr lang="en-US" altLang="zh-CN" dirty="0"/>
          </a:p>
          <a:p>
            <a:endParaRPr lang="en-US" altLang="zh-CN" dirty="0"/>
          </a:p>
          <a:p>
            <a:r>
              <a:rPr lang="zh-CN" altLang="en-US" dirty="0"/>
              <a:t>需要指出的是，这个设备树信息是由 </a:t>
            </a:r>
            <a:r>
              <a:rPr lang="en-US" altLang="zh-CN" dirty="0" err="1"/>
              <a:t>uboot</a:t>
            </a:r>
            <a:r>
              <a:rPr lang="en-US" altLang="zh-CN" dirty="0"/>
              <a:t> </a:t>
            </a:r>
            <a:r>
              <a:rPr lang="zh-CN" altLang="en-US" dirty="0"/>
              <a:t>提供的，</a:t>
            </a:r>
            <a:r>
              <a:rPr lang="en-US" altLang="zh-CN" dirty="0"/>
              <a:t>tx2</a:t>
            </a:r>
            <a:r>
              <a:rPr lang="zh-CN" altLang="en-US" dirty="0"/>
              <a:t>，</a:t>
            </a:r>
            <a:r>
              <a:rPr lang="en-US" altLang="zh-CN" dirty="0"/>
              <a:t>pi4 </a:t>
            </a:r>
            <a:r>
              <a:rPr lang="zh-CN" altLang="en-US" dirty="0"/>
              <a:t>之类的都不一样，当然如果是 </a:t>
            </a:r>
            <a:r>
              <a:rPr lang="en-US" altLang="zh-CN" dirty="0" err="1"/>
              <a:t>qemu</a:t>
            </a:r>
            <a:r>
              <a:rPr lang="en-US" altLang="zh-CN" dirty="0"/>
              <a:t> </a:t>
            </a:r>
            <a:r>
              <a:rPr lang="zh-CN" altLang="en-US" dirty="0"/>
              <a:t>启动需要我们通过</a:t>
            </a:r>
            <a:r>
              <a:rPr lang="en-US" altLang="zh-CN" dirty="0" err="1"/>
              <a:t>qemu</a:t>
            </a:r>
            <a:r>
              <a:rPr lang="zh-CN" altLang="en-US" dirty="0"/>
              <a:t>的启动参数手动给一个设备树</a:t>
            </a:r>
            <a:endParaRPr lang="en-US" altLang="zh-CN" dirty="0"/>
          </a:p>
          <a:p>
            <a:endParaRPr lang="en-US" altLang="zh-CN" dirty="0"/>
          </a:p>
          <a:p>
            <a:r>
              <a:rPr lang="zh-CN" altLang="en-US" dirty="0"/>
              <a:t>然后我们需要根据配置对设备树做些修改，比如内存配置信息，</a:t>
            </a:r>
            <a:r>
              <a:rPr lang="en-US" altLang="zh-CN" dirty="0" err="1"/>
              <a:t>bootcmd</a:t>
            </a:r>
            <a:r>
              <a:rPr lang="en-US" altLang="zh-CN" dirty="0"/>
              <a:t> </a:t>
            </a:r>
            <a:r>
              <a:rPr lang="zh-CN" altLang="en-US" dirty="0"/>
              <a:t>信息，设备比如串口等，然后还要逐一加上模拟设备</a:t>
            </a:r>
            <a:endParaRPr lang="en-US" altLang="zh-CN" dirty="0"/>
          </a:p>
          <a:p>
            <a:endParaRPr lang="en-US" altLang="zh-CN" dirty="0"/>
          </a:p>
          <a:p>
            <a:r>
              <a:rPr lang="zh-CN" altLang="en-US" dirty="0"/>
              <a:t>这样子 </a:t>
            </a:r>
            <a:r>
              <a:rPr lang="en-US" altLang="zh-CN" dirty="0"/>
              <a:t>MVM </a:t>
            </a:r>
            <a:r>
              <a:rPr lang="zh-CN" altLang="en-US" dirty="0"/>
              <a:t>才知道自己多出来哪些设备</a:t>
            </a:r>
            <a:endParaRPr lang="en-US" altLang="zh-CN" dirty="0"/>
          </a:p>
          <a:p>
            <a:endParaRPr lang="en-US" altLang="zh-CN" dirty="0"/>
          </a:p>
          <a:p>
            <a:r>
              <a:rPr lang="zh-CN" altLang="en-US" dirty="0"/>
              <a:t>上述就是 </a:t>
            </a:r>
            <a:r>
              <a:rPr lang="en-US" altLang="zh-CN" dirty="0"/>
              <a:t>Rust-</a:t>
            </a:r>
            <a:r>
              <a:rPr lang="en-US" altLang="zh-CN" dirty="0" err="1"/>
              <a:t>Shyper</a:t>
            </a:r>
            <a:r>
              <a:rPr lang="en-US" altLang="zh-CN" dirty="0"/>
              <a:t> </a:t>
            </a:r>
            <a:r>
              <a:rPr lang="zh-CN" altLang="en-US" dirty="0"/>
              <a:t>的多平台兼容设计的所有相关内容，可以看到 </a:t>
            </a:r>
            <a:r>
              <a:rPr lang="en-US" altLang="zh-CN" dirty="0"/>
              <a:t>MVM </a:t>
            </a:r>
            <a:r>
              <a:rPr lang="zh-CN" altLang="en-US" dirty="0"/>
              <a:t>的设计在很大程度上方便了 </a:t>
            </a:r>
            <a:r>
              <a:rPr lang="en-US" altLang="zh-CN" dirty="0"/>
              <a:t>Rust-</a:t>
            </a:r>
            <a:r>
              <a:rPr lang="en-US" altLang="zh-CN" dirty="0" err="1"/>
              <a:t>Shyper</a:t>
            </a:r>
            <a:r>
              <a:rPr lang="en-US" altLang="zh-CN" dirty="0"/>
              <a:t> </a:t>
            </a:r>
            <a:r>
              <a:rPr lang="zh-CN" altLang="en-US" dirty="0"/>
              <a:t>向多种设备的移植</a:t>
            </a:r>
            <a:endParaRPr lang="en-US" altLang="zh-CN" dirty="0"/>
          </a:p>
          <a:p>
            <a:endParaRPr lang="en-US" altLang="zh-CN" dirty="0"/>
          </a:p>
          <a:p>
            <a:r>
              <a:rPr lang="zh-CN" altLang="en-US" dirty="0"/>
              <a:t>我们认为，多平台移植的很大工作量还是在中断控制器驱动的移植和</a:t>
            </a:r>
            <a:r>
              <a:rPr lang="en-US" altLang="zh-CN" dirty="0" err="1"/>
              <a:t>smmu</a:t>
            </a:r>
            <a:r>
              <a:rPr lang="zh-CN" altLang="en-US" dirty="0"/>
              <a:t>的移植上，这些东西想要弄成一个全模拟设备，需要接管的设备操作非常复杂，一般需要千行代码规模</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25</a:t>
            </a:fld>
            <a:endParaRPr lang="zh-CN" altLang="en-US"/>
          </a:p>
        </p:txBody>
      </p:sp>
    </p:spTree>
    <p:extLst>
      <p:ext uri="{BB962C8B-B14F-4D97-AF65-F5344CB8AC3E}">
        <p14:creationId xmlns:p14="http://schemas.microsoft.com/office/powerpoint/2010/main" val="2318787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最后，给一个简单的总结</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26</a:t>
            </a:fld>
            <a:endParaRPr lang="zh-CN" altLang="en-US"/>
          </a:p>
        </p:txBody>
      </p:sp>
    </p:spTree>
    <p:extLst>
      <p:ext uri="{BB962C8B-B14F-4D97-AF65-F5344CB8AC3E}">
        <p14:creationId xmlns:p14="http://schemas.microsoft.com/office/powerpoint/2010/main" val="4257971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基于</a:t>
            </a:r>
            <a:r>
              <a:rPr lang="en-US" altLang="zh-CN" dirty="0">
                <a:latin typeface="+mj-ea"/>
                <a:ea typeface="+mj-ea"/>
              </a:rPr>
              <a:t>Rust</a:t>
            </a:r>
            <a:r>
              <a:rPr lang="zh-CN" altLang="en-US" dirty="0">
                <a:latin typeface="+mj-ea"/>
                <a:ea typeface="+mj-ea"/>
              </a:rPr>
              <a:t>语言的</a:t>
            </a:r>
            <a:r>
              <a:rPr lang="en-US" altLang="zh-CN" dirty="0">
                <a:latin typeface="+mj-ea"/>
                <a:ea typeface="+mj-ea"/>
              </a:rPr>
              <a:t>Type I</a:t>
            </a:r>
            <a:r>
              <a:rPr lang="zh-CN" altLang="en-US" dirty="0">
                <a:latin typeface="+mj-ea"/>
                <a:ea typeface="+mj-ea"/>
              </a:rPr>
              <a:t>虚拟机监视器，具备更好的隔离性和更轻量的代码实现。能够支持</a:t>
            </a:r>
            <a:r>
              <a:rPr lang="en-US" altLang="zh-CN" dirty="0">
                <a:latin typeface="+mj-ea"/>
                <a:ea typeface="+mj-ea"/>
              </a:rPr>
              <a:t>Linux</a:t>
            </a:r>
            <a:r>
              <a:rPr lang="zh-CN" altLang="en-US" dirty="0">
                <a:latin typeface="+mj-ea"/>
                <a:ea typeface="+mj-ea"/>
              </a:rPr>
              <a:t>、裸应用等系统软件的运行</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提供传统虚拟机迁移机制以及本地热更新机制，保障虚拟机监视器正常运行过程中的可靠性</a:t>
            </a:r>
            <a:endParaRPr lang="en-US" altLang="zh-CN" dirty="0">
              <a:latin typeface="+mj-ea"/>
              <a:ea typeface="+mj-ea"/>
            </a:endParaRPr>
          </a:p>
          <a:p>
            <a:endParaRPr lang="en-US" altLang="zh-CN" dirty="0"/>
          </a:p>
          <a:p>
            <a:endParaRPr lang="en-US" altLang="zh-CN" dirty="0"/>
          </a:p>
          <a:p>
            <a:r>
              <a:rPr lang="zh-CN" altLang="en-US" dirty="0"/>
              <a:t>关于 迁移和 热更新技术的具体介绍，可以参考开源仓库里面给出的 </a:t>
            </a:r>
            <a:r>
              <a:rPr lang="en-US" altLang="zh-CN" dirty="0"/>
              <a:t>slides</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27</a:t>
            </a:fld>
            <a:endParaRPr lang="zh-CN" altLang="en-US"/>
          </a:p>
        </p:txBody>
      </p:sp>
    </p:spTree>
    <p:extLst>
      <p:ext uri="{BB962C8B-B14F-4D97-AF65-F5344CB8AC3E}">
        <p14:creationId xmlns:p14="http://schemas.microsoft.com/office/powerpoint/2010/main" val="420478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首先实现了基于</a:t>
            </a:r>
            <a:r>
              <a:rPr lang="en-US" altLang="zh-CN" dirty="0"/>
              <a:t>Pre-Copy</a:t>
            </a:r>
            <a:r>
              <a:rPr lang="zh-CN" altLang="en-US" dirty="0"/>
              <a:t>策略的虚拟机迁移技术。虚拟机迁移需要实现内存脏页追踪、虚拟机数据迁移等功能，除虚拟机监视器提供迁移服务外，还需要</a:t>
            </a:r>
            <a:r>
              <a:rPr lang="en-US" altLang="zh-CN" dirty="0"/>
              <a:t>MVM</a:t>
            </a:r>
            <a:r>
              <a:rPr lang="zh-CN" altLang="en-US" dirty="0"/>
              <a:t>内核态提供迁移发起的</a:t>
            </a:r>
            <a:r>
              <a:rPr lang="en-US" altLang="zh-CN" dirty="0"/>
              <a:t>HVC</a:t>
            </a:r>
            <a:r>
              <a:rPr lang="zh-CN" altLang="en-US" dirty="0"/>
              <a:t>调用接口，以及</a:t>
            </a:r>
            <a:r>
              <a:rPr lang="en-US" altLang="zh-CN" dirty="0"/>
              <a:t>MVM</a:t>
            </a:r>
            <a:r>
              <a:rPr lang="zh-CN" altLang="en-US" dirty="0"/>
              <a:t>用户态提供迁移的网络通信模块。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虚拟机迁移由</a:t>
            </a:r>
            <a:r>
              <a:rPr lang="en-US" altLang="zh-CN" sz="1800" kern="100" dirty="0">
                <a:effectLst/>
                <a:latin typeface="Times New Roman" panose="02020603050405020304" pitchFamily="18" charset="0"/>
                <a:ea typeface="宋体" panose="02010600030101010101" pitchFamily="2" charset="-122"/>
              </a:rPr>
              <a:t>MVM</a:t>
            </a:r>
            <a:r>
              <a:rPr lang="zh-CN" altLang="zh-CN"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特权指令发起并执行。虚拟机迁移请求的发起流程如图所示。</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迁移发起时，在同一局域网中存在着两个</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独立运行在不同硬件平台上</a:t>
            </a:r>
            <a:r>
              <a:rPr lang="zh-CN" altLang="en-US" sz="1800" kern="100" dirty="0">
                <a:effectLst/>
                <a:latin typeface="Times New Roman" panose="02020603050405020304" pitchFamily="18" charset="0"/>
                <a:ea typeface="宋体" panose="02010600030101010101" pitchFamily="2" charset="-122"/>
              </a:rPr>
              <a:t>。发送端首先会向接收端</a:t>
            </a:r>
            <a:r>
              <a:rPr lang="zh-CN" altLang="zh-CN" sz="1800" kern="100" dirty="0">
                <a:effectLst/>
                <a:latin typeface="Times New Roman" panose="02020603050405020304" pitchFamily="18" charset="0"/>
                <a:ea typeface="宋体" panose="02010600030101010101" pitchFamily="2" charset="-122"/>
              </a:rPr>
              <a:t>发送虚拟机迁移请求报文。</a:t>
            </a:r>
            <a:r>
              <a:rPr lang="zh-CN" altLang="en-US" sz="1800" kern="100" dirty="0">
                <a:effectLst/>
                <a:latin typeface="Times New Roman" panose="02020603050405020304" pitchFamily="18" charset="0"/>
                <a:ea typeface="宋体" panose="02010600030101010101" pitchFamily="2" charset="-122"/>
              </a:rPr>
              <a:t>接收端</a:t>
            </a:r>
            <a:r>
              <a:rPr lang="zh-CN" altLang="zh-CN" sz="1800" kern="100" dirty="0">
                <a:effectLst/>
                <a:latin typeface="Times New Roman" panose="02020603050405020304" pitchFamily="18" charset="0"/>
                <a:ea typeface="宋体" panose="02010600030101010101" pitchFamily="2" charset="-122"/>
              </a:rPr>
              <a:t>收到报文后，将会自动发起</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请求创建符合配置信息的占位虚拟机。</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收到</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后将依照</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参数内容进行虚拟机资源的分配以及虚拟机结构体的创建。若当前剩余的资源数量足以支持新虚拟机的创建，将顺利完成虚拟机创建工作，否则虚拟机监视器会主动报错，中止虚拟机迁移流程。</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完成虚拟机创建后向</a:t>
            </a:r>
            <a:r>
              <a:rPr lang="zh-CN" altLang="en-US" sz="1800" kern="100" dirty="0">
                <a:effectLst/>
                <a:latin typeface="Times New Roman" panose="02020603050405020304" pitchFamily="18" charset="0"/>
                <a:ea typeface="宋体" panose="02010600030101010101" pitchFamily="2" charset="-122"/>
              </a:rPr>
              <a:t>发送端</a:t>
            </a:r>
            <a:r>
              <a:rPr lang="zh-CN" altLang="zh-CN" sz="1800" kern="100" dirty="0">
                <a:effectLst/>
                <a:latin typeface="Times New Roman" panose="02020603050405020304" pitchFamily="18" charset="0"/>
                <a:ea typeface="宋体" panose="02010600030101010101" pitchFamily="2" charset="-122"/>
              </a:rPr>
              <a:t>发送虚拟机迁移响应报文，以告知占位虚拟机已创建完毕，可以进行虚拟机迁移动作。</a:t>
            </a:r>
            <a:r>
              <a:rPr lang="zh-CN" altLang="en-US" sz="1800" kern="100" dirty="0">
                <a:effectLst/>
                <a:latin typeface="Times New Roman" panose="02020603050405020304" pitchFamily="18" charset="0"/>
                <a:ea typeface="宋体" panose="02010600030101010101" pitchFamily="2" charset="-122"/>
              </a:rPr>
              <a:t>发送端</a:t>
            </a:r>
            <a:r>
              <a:rPr lang="zh-CN" altLang="zh-CN" sz="1800" kern="100" dirty="0">
                <a:effectLst/>
                <a:latin typeface="Times New Roman" panose="02020603050405020304" pitchFamily="18" charset="0"/>
                <a:ea typeface="宋体" panose="02010600030101010101" pitchFamily="2" charset="-122"/>
              </a:rPr>
              <a:t>收到响应报文后直接调用</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指令，正式进入虚拟机迁移流程。</a:t>
            </a: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28</a:t>
            </a:fld>
            <a:endParaRPr lang="zh-CN" altLang="en-US"/>
          </a:p>
        </p:txBody>
      </p:sp>
    </p:spTree>
    <p:extLst>
      <p:ext uri="{BB962C8B-B14F-4D97-AF65-F5344CB8AC3E}">
        <p14:creationId xmlns:p14="http://schemas.microsoft.com/office/powerpoint/2010/main" val="2478708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虚拟机迁移能够有效保障虚拟机监视器的可靠性，在不影响虚拟机正常运行的前提下更新虚拟机监视器的代码实现。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不同于云服务场景，嵌入式场景下存在对实时性要求更高的应用程序，传统基于虚拟机迁移的热更新技术虽然能够缩减冷迁移的业务终止成本，但依然会引入较为明显的停机时延，难以满足实时虚拟机的性能需求。</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针对虚拟机迁移的问题，设计实现了</a:t>
            </a:r>
            <a:r>
              <a:rPr lang="zh-CN" altLang="en-US" sz="1800" kern="100" dirty="0">
                <a:effectLst/>
                <a:latin typeface="Times New Roman" panose="02020603050405020304" pitchFamily="18" charset="0"/>
                <a:ea typeface="宋体" panose="02010600030101010101" pitchFamily="2" charset="-122"/>
              </a:rPr>
              <a:t>本地热更新机制，即</a:t>
            </a:r>
            <a:r>
              <a:rPr lang="zh-CN" altLang="zh-CN" sz="1800" kern="100" dirty="0">
                <a:effectLst/>
                <a:latin typeface="Times New Roman" panose="02020603050405020304" pitchFamily="18" charset="0"/>
                <a:ea typeface="宋体" panose="02010600030101010101" pitchFamily="2" charset="-122"/>
              </a:rPr>
              <a:t>监视器动态升级技术。该技术能够显著降低热更新成本，满足虚拟机的实时性需求。</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的动态升级机制中，旧虚拟机监视器作为数据提供方，而新的虚拟机监视器提供处理函数，接受并存储来自旧虚拟机监视器的数据。监视器动态升级的主要流程如图所示，</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设计实现的动态升级流程可以分为四个阶段，分别为镜像拷贝、镜像切换、监视器预升级、数据更新。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pPr marL="0" lvl="0" indent="0">
              <a:lnSpc>
                <a:spcPct val="150000"/>
              </a:lnSpc>
              <a:buFont typeface="Wingdings" panose="05000000000000000000" pitchFamily="2" charset="2"/>
              <a:buNone/>
            </a:pP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镜像拷贝阶段，</a:t>
            </a:r>
            <a:r>
              <a:rPr lang="en-US" altLang="zh-CN" sz="1800" dirty="0">
                <a:effectLst/>
                <a:latin typeface="Times New Roman" panose="02020603050405020304" pitchFamily="18" charset="0"/>
                <a:ea typeface="宋体" panose="02010600030101010101" pitchFamily="2" charset="-122"/>
              </a:rPr>
              <a:t>MVM</a:t>
            </a:r>
            <a:r>
              <a:rPr lang="zh-CN" altLang="zh-CN" sz="1800" dirty="0">
                <a:effectLst/>
                <a:latin typeface="Times New Roman" panose="02020603050405020304" pitchFamily="18" charset="0"/>
                <a:ea typeface="宋体" panose="02010600030101010101" pitchFamily="2" charset="-122"/>
              </a:rPr>
              <a:t>通过</a:t>
            </a:r>
            <a:r>
              <a:rPr lang="en-US" altLang="zh-CN" sz="1800" dirty="0">
                <a:effectLst/>
                <a:latin typeface="Times New Roman" panose="02020603050405020304" pitchFamily="18" charset="0"/>
                <a:ea typeface="宋体" panose="02010600030101010101" pitchFamily="2" charset="-122"/>
              </a:rPr>
              <a:t>HVC</a:t>
            </a:r>
            <a:r>
              <a:rPr lang="zh-CN" altLang="zh-CN" sz="1800" dirty="0">
                <a:effectLst/>
                <a:latin typeface="Times New Roman" panose="02020603050405020304" pitchFamily="18" charset="0"/>
                <a:ea typeface="宋体" panose="02010600030101010101" pitchFamily="2" charset="-122"/>
              </a:rPr>
              <a:t>发起动态升级请求，将新的</a:t>
            </a:r>
            <a:r>
              <a:rPr lang="en-US" altLang="zh-CN" sz="1800" dirty="0">
                <a:effectLst/>
                <a:latin typeface="Times New Roman" panose="02020603050405020304" pitchFamily="18" charset="0"/>
                <a:ea typeface="宋体" panose="02010600030101010101" pitchFamily="2" charset="-122"/>
              </a:rPr>
              <a:t>Rust-</a:t>
            </a:r>
            <a:r>
              <a:rPr lang="en-US" altLang="zh-CN" sz="1800" dirty="0" err="1">
                <a:effectLst/>
                <a:latin typeface="Times New Roman" panose="02020603050405020304" pitchFamily="18" charset="0"/>
                <a:ea typeface="宋体" panose="02010600030101010101" pitchFamily="2" charset="-122"/>
              </a:rPr>
              <a:t>Shyper</a:t>
            </a:r>
            <a:r>
              <a:rPr lang="zh-CN" altLang="zh-CN" sz="1800" dirty="0">
                <a:effectLst/>
                <a:latin typeface="Times New Roman" panose="02020603050405020304" pitchFamily="18" charset="0"/>
                <a:ea typeface="宋体" panose="02010600030101010101" pitchFamily="2" charset="-122"/>
              </a:rPr>
              <a:t>镜像存入申请得到的</a:t>
            </a:r>
            <a:r>
              <a:rPr lang="en-US" altLang="zh-CN" sz="1800" dirty="0">
                <a:effectLst/>
                <a:latin typeface="Times New Roman" panose="02020603050405020304" pitchFamily="18" charset="0"/>
                <a:ea typeface="宋体" panose="02010600030101010101" pitchFamily="2" charset="-122"/>
              </a:rPr>
              <a:t>EL2</a:t>
            </a:r>
            <a:r>
              <a:rPr lang="zh-CN" altLang="zh-CN" sz="1800" dirty="0">
                <a:effectLst/>
                <a:latin typeface="Times New Roman" panose="02020603050405020304" pitchFamily="18" charset="0"/>
                <a:ea typeface="宋体" panose="02010600030101010101" pitchFamily="2" charset="-122"/>
              </a:rPr>
              <a:t>堆空间上，同时向其他核心发送核间中断，告知所有核心动态升级动作正在进行；</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镜像切换阶段，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将数据地址打包后，通过调用汇编函数</a:t>
            </a:r>
            <a:r>
              <a:rPr lang="en-US" altLang="zh-CN" sz="1800" dirty="0" err="1">
                <a:effectLst/>
                <a:latin typeface="Times New Roman" panose="02020603050405020304" pitchFamily="18" charset="0"/>
                <a:ea typeface="宋体" panose="02010600030101010101" pitchFamily="2" charset="-122"/>
              </a:rPr>
              <a:t>live_update</a:t>
            </a:r>
            <a:r>
              <a:rPr lang="zh-CN" altLang="zh-CN" sz="1800" dirty="0">
                <a:effectLst/>
                <a:latin typeface="Times New Roman" panose="02020603050405020304" pitchFamily="18" charset="0"/>
                <a:ea typeface="宋体" panose="02010600030101010101" pitchFamily="2" charset="-122"/>
              </a:rPr>
              <a:t>跳转至新镜像的对应入口；</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监视器预升级阶段，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预先陷入新虚拟机监视器完成部分数据结构的初始化。</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数据更新阶段，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调用</a:t>
            </a:r>
            <a:r>
              <a:rPr lang="en-US" altLang="zh-CN" sz="1800" dirty="0">
                <a:effectLst/>
                <a:latin typeface="Times New Roman" panose="02020603050405020304" pitchFamily="18" charset="0"/>
                <a:ea typeface="宋体" panose="02010600030101010101" pitchFamily="2" charset="-122"/>
              </a:rPr>
              <a:t>live update </a:t>
            </a:r>
            <a:r>
              <a:rPr lang="zh-CN" altLang="zh-CN" sz="1800" dirty="0">
                <a:effectLst/>
                <a:latin typeface="Times New Roman" panose="02020603050405020304" pitchFamily="18" charset="0"/>
                <a:ea typeface="宋体" panose="02010600030101010101" pitchFamily="2" charset="-122"/>
              </a:rPr>
              <a:t>处理函数存储虚拟机监视器的数据；其他核心收到核间中断后需要将</a:t>
            </a:r>
            <a:r>
              <a:rPr lang="en-US" altLang="zh-CN" sz="1800" dirty="0">
                <a:effectLst/>
                <a:latin typeface="Times New Roman" panose="02020603050405020304" pitchFamily="18" charset="0"/>
                <a:ea typeface="宋体" panose="02010600030101010101" pitchFamily="2" charset="-122"/>
              </a:rPr>
              <a:t>CPU</a:t>
            </a:r>
            <a:r>
              <a:rPr lang="zh-CN" altLang="zh-CN" sz="1800" dirty="0">
                <a:effectLst/>
                <a:latin typeface="Times New Roman" panose="02020603050405020304" pitchFamily="18" charset="0"/>
                <a:ea typeface="宋体" panose="02010600030101010101" pitchFamily="2" charset="-122"/>
              </a:rPr>
              <a:t>结构体中的数据进行迁移，之后返回到</a:t>
            </a:r>
            <a:r>
              <a:rPr lang="en-US" altLang="zh-CN" sz="1800" dirty="0">
                <a:effectLst/>
                <a:latin typeface="Times New Roman" panose="02020603050405020304" pitchFamily="18" charset="0"/>
                <a:ea typeface="宋体" panose="02010600030101010101" pitchFamily="2" charset="-122"/>
              </a:rPr>
              <a:t>EL1</a:t>
            </a:r>
            <a:r>
              <a:rPr lang="zh-CN" altLang="zh-CN" sz="1800" dirty="0">
                <a:effectLst/>
                <a:latin typeface="Times New Roman" panose="02020603050405020304" pitchFamily="18" charset="0"/>
                <a:ea typeface="宋体" panose="02010600030101010101" pitchFamily="2" charset="-122"/>
              </a:rPr>
              <a:t>继续执行虚拟机任务。</a:t>
            </a:r>
            <a:r>
              <a:rPr lang="zh-CN" altLang="en-US" dirty="0"/>
              <a:t>）</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29</a:t>
            </a:fld>
            <a:endParaRPr lang="zh-CN" altLang="en-US"/>
          </a:p>
        </p:txBody>
      </p:sp>
    </p:spTree>
    <p:extLst>
      <p:ext uri="{BB962C8B-B14F-4D97-AF65-F5344CB8AC3E}">
        <p14:creationId xmlns:p14="http://schemas.microsoft.com/office/powerpoint/2010/main" val="264376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Rust-</a:t>
            </a:r>
            <a:r>
              <a:rPr lang="en-US" altLang="zh-CN" dirty="0" err="1">
                <a:effectLst/>
              </a:rPr>
              <a:t>Shyper</a:t>
            </a:r>
            <a:r>
              <a:rPr lang="en-US" altLang="zh-CN" dirty="0">
                <a:effectLst/>
              </a:rPr>
              <a:t> </a:t>
            </a:r>
            <a:r>
              <a:rPr lang="zh-CN" altLang="en-US" dirty="0">
                <a:effectLst/>
              </a:rPr>
              <a:t>主要设计为面向 车载、智能座舱等混合关键系统嵌入式虚拟化的场景。</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现在的嵌入式系统变得页越来越复杂，既需要传感器数据采集等专用功能，也需要图形界面等通用功能。硬件也从单核转向多核，可以同时运行多个任务。</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嵌入式软件也相应变得越来越复杂，需要同时运行和管理关键任务和非关键任务，</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变成了一个混合关键系统。虚拟化恰好可以满足上述需求，为这类混合关键系统提供隔离，保障关键任务的执行，同时提高资源的利用率。</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3</a:t>
            </a:fld>
            <a:endParaRPr lang="zh-CN" altLang="en-US"/>
          </a:p>
        </p:txBody>
      </p:sp>
    </p:spTree>
    <p:extLst>
      <p:ext uri="{BB962C8B-B14F-4D97-AF65-F5344CB8AC3E}">
        <p14:creationId xmlns:p14="http://schemas.microsoft.com/office/powerpoint/2010/main" val="416042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引入</a:t>
            </a:r>
            <a:r>
              <a:rPr lang="en-US" altLang="zh-CN" dirty="0">
                <a:latin typeface="+mj-ea"/>
                <a:ea typeface="+mj-ea"/>
              </a:rPr>
              <a:t>Monitor VM</a:t>
            </a:r>
            <a:r>
              <a:rPr lang="zh-CN" altLang="en-US" dirty="0">
                <a:latin typeface="+mj-ea"/>
                <a:ea typeface="+mj-ea"/>
              </a:rPr>
              <a:t>设计，将大部分设备直通给 </a:t>
            </a:r>
            <a:r>
              <a:rPr lang="en-US" altLang="zh-CN" dirty="0">
                <a:latin typeface="+mj-ea"/>
                <a:ea typeface="+mj-ea"/>
              </a:rPr>
              <a:t>MVM</a:t>
            </a:r>
            <a:r>
              <a:rPr lang="zh-CN" altLang="en-US" dirty="0">
                <a:latin typeface="+mj-ea"/>
                <a:ea typeface="+mj-ea"/>
              </a:rPr>
              <a:t>，利用 </a:t>
            </a:r>
            <a:r>
              <a:rPr lang="en-US" altLang="zh-CN" dirty="0">
                <a:latin typeface="+mj-ea"/>
                <a:ea typeface="+mj-ea"/>
              </a:rPr>
              <a:t>MVM </a:t>
            </a:r>
            <a:r>
              <a:rPr lang="zh-CN" altLang="en-US" dirty="0">
                <a:latin typeface="+mj-ea"/>
                <a:ea typeface="+mj-ea"/>
              </a:rPr>
              <a:t>上原生驱动完成设备虚拟化服务</a:t>
            </a:r>
            <a:endParaRPr lang="en-US" altLang="zh-CN" dirty="0">
              <a:latin typeface="+mj-ea"/>
              <a:ea typeface="+mj-ea"/>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j-ea"/>
                <a:ea typeface="+mj-ea"/>
              </a:rPr>
              <a:t>良好的抽象层提高了系统的可移植性与可拓展性</a:t>
            </a:r>
            <a:endParaRPr lang="en-US" altLang="zh-CN" dirty="0">
              <a:latin typeface="+mj-ea"/>
              <a:ea typeface="+mj-ea"/>
            </a:endParaRPr>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30</a:t>
            </a:fld>
            <a:endParaRPr lang="zh-CN" altLang="en-US"/>
          </a:p>
        </p:txBody>
      </p:sp>
    </p:spTree>
    <p:extLst>
      <p:ext uri="{BB962C8B-B14F-4D97-AF65-F5344CB8AC3E}">
        <p14:creationId xmlns:p14="http://schemas.microsoft.com/office/powerpoint/2010/main" val="11586787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31</a:t>
            </a:fld>
            <a:endParaRPr lang="zh-CN" altLang="en-US"/>
          </a:p>
        </p:txBody>
      </p:sp>
    </p:spTree>
    <p:extLst>
      <p:ext uri="{BB962C8B-B14F-4D97-AF65-F5344CB8AC3E}">
        <p14:creationId xmlns:p14="http://schemas.microsoft.com/office/powerpoint/2010/main" val="463016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这是我的邮箱</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32</a:t>
            </a:fld>
            <a:endParaRPr lang="zh-CN" altLang="en-US"/>
          </a:p>
        </p:txBody>
      </p:sp>
    </p:spTree>
    <p:extLst>
      <p:ext uri="{BB962C8B-B14F-4D97-AF65-F5344CB8AC3E}">
        <p14:creationId xmlns:p14="http://schemas.microsoft.com/office/powerpoint/2010/main" val="1694274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Rust-</a:t>
            </a:r>
            <a:r>
              <a:rPr lang="en-US" altLang="zh-CN" dirty="0" err="1"/>
              <a:t>Shyper</a:t>
            </a:r>
            <a:r>
              <a:rPr lang="en-US" altLang="zh-CN" dirty="0"/>
              <a:t> </a:t>
            </a:r>
            <a:r>
              <a:rPr lang="zh-CN" altLang="en-US" dirty="0"/>
              <a:t>是一个基于 </a:t>
            </a:r>
            <a:r>
              <a:rPr lang="en-US" altLang="zh-CN" dirty="0"/>
              <a:t>Rust </a:t>
            </a:r>
            <a:r>
              <a:rPr lang="zh-CN" altLang="en-US" dirty="0"/>
              <a:t>语言实现的 </a:t>
            </a:r>
            <a:r>
              <a:rPr lang="en-US" altLang="zh-CN" dirty="0"/>
              <a:t>Type-I </a:t>
            </a:r>
            <a:r>
              <a:rPr lang="zh-CN" altLang="en-US" dirty="0"/>
              <a:t>虚拟机监视器，具备很好的隔离性与轻量的代码实现，支持虚拟机的灵活动态创建，实现多种模拟设备支持，同时提供了传统虚拟机迁移机制以及虚拟机镜像的热更新实现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总体架构如左图所示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最上层为虚拟机层级，</a:t>
            </a:r>
            <a:r>
              <a:rPr lang="en-US" altLang="zh-CN" dirty="0"/>
              <a:t>Rust-</a:t>
            </a:r>
            <a:r>
              <a:rPr lang="en-US" altLang="zh-CN" dirty="0" err="1"/>
              <a:t>Shyper</a:t>
            </a:r>
            <a:r>
              <a:rPr lang="zh-CN" altLang="en-US" dirty="0"/>
              <a:t>能够支持管理虚拟机</a:t>
            </a:r>
            <a:r>
              <a:rPr lang="en-US" altLang="zh-CN" dirty="0"/>
              <a:t>MVM</a:t>
            </a:r>
            <a:r>
              <a:rPr lang="zh-CN" altLang="en-US" dirty="0"/>
              <a:t>、通用虚拟机</a:t>
            </a:r>
            <a:r>
              <a:rPr lang="en-US" altLang="zh-CN" dirty="0"/>
              <a:t>GVM</a:t>
            </a:r>
            <a:r>
              <a:rPr lang="zh-CN" altLang="en-US" dirty="0"/>
              <a:t>、实时虚拟机</a:t>
            </a:r>
            <a:r>
              <a:rPr lang="en-US" altLang="zh-CN" dirty="0"/>
              <a:t>RTVM</a:t>
            </a:r>
            <a:r>
              <a:rPr lang="zh-CN" altLang="en-US" dirty="0"/>
              <a:t>三种不同类别的虚拟机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为了便于对虚拟机进行创建、管理，本文实现了专用的</a:t>
            </a:r>
            <a:r>
              <a:rPr lang="en-US" altLang="zh-CN" dirty="0" err="1"/>
              <a:t>linux</a:t>
            </a:r>
            <a:r>
              <a:rPr lang="zh-CN" altLang="en-US" dirty="0"/>
              <a:t>内核模块以及用户态命令行工具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中间层为虚拟机监视器层级，主要包括</a:t>
            </a:r>
            <a:r>
              <a:rPr lang="en-US" altLang="zh-CN" dirty="0"/>
              <a:t>Rust-</a:t>
            </a:r>
            <a:r>
              <a:rPr lang="en-US" altLang="zh-CN" dirty="0" err="1"/>
              <a:t>Shyper</a:t>
            </a:r>
            <a:r>
              <a:rPr lang="en-US" altLang="zh-CN" dirty="0"/>
              <a:t> </a:t>
            </a:r>
            <a:r>
              <a:rPr lang="zh-CN" altLang="en-US" dirty="0"/>
              <a:t>的核心功能模块，如虚拟机陷入的捕获处理，异常处理，控制，上下文切换，</a:t>
            </a:r>
            <a:r>
              <a:rPr lang="en-US" altLang="zh-CN" dirty="0"/>
              <a:t>vCPU </a:t>
            </a:r>
            <a:r>
              <a:rPr lang="zh-CN" altLang="en-US" dirty="0"/>
              <a:t>调度等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最下层就是虚拟机所运行的硬件平台（当然还应该有一个</a:t>
            </a:r>
            <a:r>
              <a:rPr lang="en-US" altLang="zh-CN" dirty="0"/>
              <a:t>firmware</a:t>
            </a:r>
            <a:r>
              <a:rPr lang="zh-CN" altLang="en-US" dirty="0"/>
              <a:t>固件层），目前 </a:t>
            </a:r>
            <a:r>
              <a:rPr lang="en-US" altLang="zh-CN" dirty="0"/>
              <a:t>Rust-</a:t>
            </a:r>
            <a:r>
              <a:rPr lang="en-US" altLang="zh-CN" dirty="0" err="1"/>
              <a:t>Shyper</a:t>
            </a:r>
            <a:r>
              <a:rPr lang="en-US" altLang="zh-CN" dirty="0"/>
              <a:t> </a:t>
            </a:r>
            <a:r>
              <a:rPr lang="zh-CN" altLang="en-US" dirty="0"/>
              <a:t>支持 </a:t>
            </a:r>
            <a:r>
              <a:rPr lang="en-US" altLang="zh-CN" dirty="0"/>
              <a:t>ARM v8 </a:t>
            </a:r>
            <a:r>
              <a:rPr lang="zh-CN" altLang="en-US" dirty="0"/>
              <a:t>一个体系结构，向 </a:t>
            </a:r>
            <a:r>
              <a:rPr lang="en-US" altLang="zh-CN" dirty="0"/>
              <a:t>RISCV </a:t>
            </a:r>
            <a:r>
              <a:rPr lang="zh-CN" altLang="en-US" dirty="0"/>
              <a:t>的移植工作正在推进中，而关于支持的硬件平台</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4</a:t>
            </a:fld>
            <a:endParaRPr lang="zh-CN" altLang="en-US"/>
          </a:p>
        </p:txBody>
      </p:sp>
    </p:spTree>
    <p:extLst>
      <p:ext uri="{BB962C8B-B14F-4D97-AF65-F5344CB8AC3E}">
        <p14:creationId xmlns:p14="http://schemas.microsoft.com/office/powerpoint/2010/main" val="3665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en-US" altLang="zh-CN" dirty="0"/>
              <a:t> </a:t>
            </a:r>
            <a:r>
              <a:rPr lang="zh-CN" altLang="en-US" dirty="0"/>
              <a:t>在开发伊始是面向 </a:t>
            </a:r>
            <a:r>
              <a:rPr lang="en-US" altLang="zh-CN" dirty="0"/>
              <a:t>Nvidia TX2 </a:t>
            </a:r>
            <a:r>
              <a:rPr lang="zh-CN" altLang="en-US" dirty="0"/>
              <a:t>平台的，因此 </a:t>
            </a:r>
            <a:r>
              <a:rPr lang="en-US" altLang="zh-CN" dirty="0"/>
              <a:t>Nvidia TX2 </a:t>
            </a:r>
            <a:r>
              <a:rPr lang="zh-CN" altLang="en-US" dirty="0"/>
              <a:t>是我们主要的开发平台，在</a:t>
            </a:r>
            <a:r>
              <a:rPr lang="en-US" altLang="zh-CN" dirty="0"/>
              <a:t>Nvidia TX2 </a:t>
            </a:r>
            <a:r>
              <a:rPr lang="zh-CN" altLang="en-US" dirty="0"/>
              <a:t>平台上支持 </a:t>
            </a:r>
            <a:r>
              <a:rPr lang="en-US" altLang="zh-CN" dirty="0"/>
              <a:t>smmuV2</a:t>
            </a:r>
            <a:r>
              <a:rPr lang="zh-CN" altLang="en-US" dirty="0"/>
              <a:t>，并且支持虚拟机热更新技术</a:t>
            </a:r>
            <a:endParaRPr lang="en-US" altLang="zh-CN" dirty="0"/>
          </a:p>
          <a:p>
            <a:r>
              <a:rPr lang="zh-CN" altLang="en-US" dirty="0"/>
              <a:t>在开发过程中需要进行相应的功能模块测试，故我们移植了可以在 </a:t>
            </a:r>
            <a:r>
              <a:rPr lang="en-US" altLang="zh-CN" dirty="0"/>
              <a:t>QEMU </a:t>
            </a:r>
            <a:r>
              <a:rPr lang="zh-CN" altLang="en-US" dirty="0"/>
              <a:t>模拟器上运行的版本，为了支持足够的串口输出我们需要修改并编译 </a:t>
            </a:r>
            <a:r>
              <a:rPr lang="en-US" altLang="zh-CN" dirty="0"/>
              <a:t>QEMU </a:t>
            </a:r>
            <a:r>
              <a:rPr lang="zh-CN" altLang="en-US" dirty="0"/>
              <a:t>源代码，嵌套虚拟化可能存在问题，仅用作验证，性能测试</a:t>
            </a:r>
            <a:endParaRPr lang="en-US" altLang="zh-CN" dirty="0"/>
          </a:p>
          <a:p>
            <a:endParaRPr lang="en-US" altLang="zh-CN" dirty="0"/>
          </a:p>
          <a:p>
            <a:r>
              <a:rPr lang="zh-CN" altLang="en-US" dirty="0"/>
              <a:t>项目后期我们进行了树莓派</a:t>
            </a:r>
            <a:r>
              <a:rPr lang="en-US" altLang="zh-CN" dirty="0"/>
              <a:t>4B</a:t>
            </a:r>
            <a:r>
              <a:rPr lang="zh-CN" altLang="en-US" dirty="0"/>
              <a:t>的移植，同样支持 虚拟机热更新与迁移，在树莓派上我们没有支持 </a:t>
            </a:r>
            <a:r>
              <a:rPr lang="en-US" altLang="zh-CN" dirty="0"/>
              <a:t>SMMU v3</a:t>
            </a:r>
            <a:r>
              <a:rPr lang="zh-CN" altLang="en-US" dirty="0"/>
              <a:t>，所以在树莓派上的直通设备采用了 </a:t>
            </a:r>
            <a:r>
              <a:rPr lang="en-US" altLang="zh-CN" dirty="0"/>
              <a:t>IPA </a:t>
            </a:r>
            <a:r>
              <a:rPr lang="zh-CN" altLang="en-US" dirty="0"/>
              <a:t>与 </a:t>
            </a:r>
            <a:r>
              <a:rPr lang="en-US" altLang="zh-CN" dirty="0"/>
              <a:t>PA </a:t>
            </a:r>
            <a:r>
              <a:rPr lang="zh-CN" altLang="en-US" dirty="0"/>
              <a:t>一致的映射方法确保设备地址的正常访问</a:t>
            </a:r>
            <a:endParaRPr lang="en-US" altLang="zh-CN" dirty="0"/>
          </a:p>
          <a:p>
            <a:endParaRPr lang="en-US" altLang="zh-CN" dirty="0"/>
          </a:p>
          <a:p>
            <a:r>
              <a:rPr lang="zh-CN" altLang="en-US" dirty="0"/>
              <a:t>目前我们实验室正在进行</a:t>
            </a:r>
            <a:r>
              <a:rPr lang="en-US" altLang="zh-CN" dirty="0" err="1"/>
              <a:t>Shyper</a:t>
            </a:r>
            <a:r>
              <a:rPr lang="zh-CN" altLang="en-US" dirty="0"/>
              <a:t>往 </a:t>
            </a:r>
            <a:r>
              <a:rPr lang="en-US" altLang="zh-CN" dirty="0"/>
              <a:t>RK3588 </a:t>
            </a:r>
            <a:r>
              <a:rPr lang="zh-CN" altLang="en-US" dirty="0"/>
              <a:t>以及 </a:t>
            </a:r>
            <a:r>
              <a:rPr lang="en-US" altLang="zh-CN" dirty="0"/>
              <a:t>RK 3399 </a:t>
            </a:r>
            <a:r>
              <a:rPr lang="zh-CN" altLang="en-US" dirty="0"/>
              <a:t>平台的移植，这需要 </a:t>
            </a:r>
            <a:r>
              <a:rPr lang="en-US" altLang="zh-CN" dirty="0"/>
              <a:t>GICv3 </a:t>
            </a:r>
            <a:r>
              <a:rPr lang="zh-CN" altLang="en-US" dirty="0"/>
              <a:t>的实现，这是后话，不详细叙述</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5</a:t>
            </a:fld>
            <a:endParaRPr lang="zh-CN" altLang="en-US"/>
          </a:p>
        </p:txBody>
      </p:sp>
    </p:spTree>
    <p:extLst>
      <p:ext uri="{BB962C8B-B14F-4D97-AF65-F5344CB8AC3E}">
        <p14:creationId xmlns:p14="http://schemas.microsoft.com/office/powerpoint/2010/main" val="190890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 </a:t>
            </a:r>
            <a:r>
              <a:rPr lang="en-US" altLang="zh-CN" dirty="0" err="1"/>
              <a:t>Shyper</a:t>
            </a:r>
            <a:r>
              <a:rPr lang="en-US" altLang="zh-CN" dirty="0"/>
              <a:t> </a:t>
            </a:r>
            <a:r>
              <a:rPr lang="zh-CN" altLang="en-US" dirty="0"/>
              <a:t>上可以运行的 </a:t>
            </a:r>
            <a:r>
              <a:rPr lang="en-US" altLang="zh-CN" dirty="0"/>
              <a:t>VM </a:t>
            </a:r>
            <a:r>
              <a:rPr lang="zh-CN" altLang="en-US" dirty="0"/>
              <a:t>类型 ，从功能角度来分可以区分为 管理 </a:t>
            </a:r>
            <a:r>
              <a:rPr lang="en-US" altLang="zh-CN" dirty="0"/>
              <a:t>VM </a:t>
            </a:r>
            <a:r>
              <a:rPr lang="zh-CN" altLang="en-US" dirty="0"/>
              <a:t>与 用户 </a:t>
            </a:r>
            <a:r>
              <a:rPr lang="en-US" altLang="zh-CN" dirty="0"/>
              <a:t>VM</a:t>
            </a:r>
            <a:r>
              <a:rPr lang="zh-CN" altLang="en-US" dirty="0"/>
              <a:t>，关于管理</a:t>
            </a:r>
            <a:r>
              <a:rPr lang="en-US" altLang="zh-CN" dirty="0"/>
              <a:t>VM</a:t>
            </a:r>
            <a:r>
              <a:rPr lang="zh-CN" altLang="en-US" dirty="0"/>
              <a:t>的设计在上一次分享中介绍过，有兴趣的可以去翻一下往期视频</a:t>
            </a:r>
            <a:endParaRPr lang="en-US" altLang="zh-CN" dirty="0"/>
          </a:p>
          <a:p>
            <a:endParaRPr lang="en-US" altLang="zh-CN" dirty="0"/>
          </a:p>
          <a:p>
            <a:r>
              <a:rPr lang="zh-CN" altLang="en-US" dirty="0"/>
              <a:t>用户 </a:t>
            </a:r>
            <a:r>
              <a:rPr lang="en-US" altLang="zh-CN" dirty="0"/>
              <a:t>VM </a:t>
            </a:r>
            <a:r>
              <a:rPr lang="zh-CN" altLang="en-US" dirty="0"/>
              <a:t>一般来说是 </a:t>
            </a:r>
            <a:r>
              <a:rPr lang="en-US" altLang="zh-CN" dirty="0"/>
              <a:t>VM </a:t>
            </a:r>
            <a:r>
              <a:rPr lang="zh-CN" altLang="en-US" dirty="0"/>
              <a:t>编号为 </a:t>
            </a:r>
            <a:r>
              <a:rPr lang="en-US" altLang="zh-CN" dirty="0"/>
              <a:t>1 </a:t>
            </a:r>
            <a:r>
              <a:rPr lang="zh-CN" altLang="en-US" dirty="0"/>
              <a:t>之后的 </a:t>
            </a:r>
            <a:r>
              <a:rPr lang="en-US" altLang="zh-CN" dirty="0"/>
              <a:t>VM</a:t>
            </a:r>
            <a:r>
              <a:rPr lang="zh-CN" altLang="en-US" dirty="0"/>
              <a:t>，根据配置可以运行包括 </a:t>
            </a:r>
            <a:r>
              <a:rPr lang="en-US" altLang="zh-CN" dirty="0"/>
              <a:t>Linux </a:t>
            </a:r>
            <a:r>
              <a:rPr lang="zh-CN" altLang="en-US" dirty="0"/>
              <a:t>，</a:t>
            </a:r>
            <a:r>
              <a:rPr lang="en-US" altLang="zh-CN" dirty="0"/>
              <a:t>RT Linux</a:t>
            </a:r>
            <a:r>
              <a:rPr lang="zh-CN" altLang="en-US" dirty="0"/>
              <a:t>，一些实时操作系统 </a:t>
            </a:r>
            <a:r>
              <a:rPr lang="en-US" altLang="zh-CN" dirty="0" err="1"/>
              <a:t>FreeRTOS</a:t>
            </a:r>
            <a:r>
              <a:rPr lang="zh-CN" altLang="en-US" dirty="0"/>
              <a:t>，以及一些裸应用等</a:t>
            </a:r>
            <a:endParaRPr lang="en-US" altLang="zh-CN" dirty="0"/>
          </a:p>
          <a:p>
            <a:endParaRPr lang="en-US" altLang="zh-CN" dirty="0"/>
          </a:p>
          <a:p>
            <a:r>
              <a:rPr lang="en-US" altLang="zh-CN" dirty="0"/>
              <a:t>Rust-</a:t>
            </a:r>
            <a:r>
              <a:rPr lang="en-US" altLang="zh-CN" dirty="0" err="1"/>
              <a:t>Shyper</a:t>
            </a:r>
            <a:r>
              <a:rPr lang="en-US" altLang="zh-CN" dirty="0"/>
              <a:t> </a:t>
            </a:r>
            <a:r>
              <a:rPr lang="zh-CN" altLang="en-US" dirty="0"/>
              <a:t>也可以抛弃 </a:t>
            </a:r>
            <a:r>
              <a:rPr lang="en-US" altLang="zh-CN" dirty="0"/>
              <a:t>MVM</a:t>
            </a:r>
            <a:r>
              <a:rPr lang="zh-CN" altLang="en-US" dirty="0"/>
              <a:t>，采用静态配置设计</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6</a:t>
            </a:fld>
            <a:endParaRPr lang="zh-CN" altLang="en-US"/>
          </a:p>
        </p:txBody>
      </p:sp>
    </p:spTree>
    <p:extLst>
      <p:ext uri="{BB962C8B-B14F-4D97-AF65-F5344CB8AC3E}">
        <p14:creationId xmlns:p14="http://schemas.microsoft.com/office/powerpoint/2010/main" val="192492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代码的整体结构树就如图所示。</a:t>
            </a:r>
            <a:endParaRPr lang="en-US" altLang="zh-CN" dirty="0"/>
          </a:p>
          <a:p>
            <a:r>
              <a:rPr lang="zh-CN" altLang="en-US" dirty="0"/>
              <a:t>根目录主要是一些</a:t>
            </a:r>
            <a:r>
              <a:rPr lang="en-US" altLang="zh-CN" dirty="0"/>
              <a:t>Rust</a:t>
            </a:r>
            <a:r>
              <a:rPr lang="zh-CN" altLang="en-US" dirty="0"/>
              <a:t>语言相关的东西，例如交叉编译的编译器配置文件、</a:t>
            </a:r>
            <a:r>
              <a:rPr lang="en-US" altLang="zh-CN" dirty="0"/>
              <a:t>cargo</a:t>
            </a:r>
            <a:r>
              <a:rPr lang="zh-CN" altLang="en-US" dirty="0"/>
              <a:t>配置文件、</a:t>
            </a:r>
            <a:r>
              <a:rPr lang="en-US" altLang="zh-CN" dirty="0"/>
              <a:t>Rust</a:t>
            </a:r>
            <a:r>
              <a:rPr lang="zh-CN" altLang="en-US" dirty="0"/>
              <a:t>构建脚本、</a:t>
            </a:r>
            <a:r>
              <a:rPr lang="en-US" altLang="zh-CN" dirty="0"/>
              <a:t>Rust </a:t>
            </a:r>
            <a:r>
              <a:rPr lang="zh-CN" altLang="en-US" dirty="0"/>
              <a:t>工具链的配置信息等。</a:t>
            </a:r>
            <a:endParaRPr lang="en-US" altLang="zh-CN" dirty="0"/>
          </a:p>
          <a:p>
            <a:r>
              <a:rPr lang="zh-CN" altLang="en-US" dirty="0"/>
              <a:t>绿色的</a:t>
            </a:r>
            <a:r>
              <a:rPr lang="en-US" altLang="zh-CN" dirty="0"/>
              <a:t>image</a:t>
            </a:r>
            <a:r>
              <a:rPr lang="zh-CN" altLang="en-US" dirty="0"/>
              <a:t>目录下是</a:t>
            </a:r>
            <a:r>
              <a:rPr lang="en-US" altLang="zh-CN" dirty="0"/>
              <a:t>hypervisor MVM</a:t>
            </a:r>
            <a:r>
              <a:rPr lang="zh-CN" altLang="en-US" dirty="0"/>
              <a:t>的镜像代码，在编译的时候和</a:t>
            </a:r>
            <a:r>
              <a:rPr lang="en-US" altLang="zh-CN" dirty="0"/>
              <a:t>hypervisor</a:t>
            </a:r>
            <a:r>
              <a:rPr lang="zh-CN" altLang="en-US" dirty="0"/>
              <a:t>编译在一起，初始化完成后，</a:t>
            </a:r>
            <a:r>
              <a:rPr lang="en-US" altLang="zh-CN" dirty="0"/>
              <a:t>hypervisor</a:t>
            </a:r>
            <a:r>
              <a:rPr lang="zh-CN" altLang="en-US" dirty="0"/>
              <a:t>会自动启动</a:t>
            </a:r>
            <a:r>
              <a:rPr lang="en-US" altLang="zh-CN" dirty="0"/>
              <a:t>MVM</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中英文的</a:t>
            </a:r>
            <a:r>
              <a:rPr lang="en-US" altLang="zh-CN" dirty="0"/>
              <a:t>readme</a:t>
            </a:r>
            <a:r>
              <a:rPr lang="zh-CN" altLang="en-US" dirty="0"/>
              <a:t>中介绍了</a:t>
            </a:r>
            <a:r>
              <a:rPr lang="en-US" altLang="zh-CN" dirty="0"/>
              <a:t>Hypervisor</a:t>
            </a:r>
            <a:r>
              <a:rPr lang="zh-CN" altLang="en-US" dirty="0"/>
              <a:t>的编译流程、所需工具以及虚拟机的启动方法，欢迎大家按照</a:t>
            </a:r>
            <a:r>
              <a:rPr lang="en-US" altLang="zh-CN" dirty="0"/>
              <a:t>readme</a:t>
            </a:r>
            <a:r>
              <a:rPr lang="zh-CN" altLang="en-US" dirty="0"/>
              <a:t>里面的提示体验</a:t>
            </a:r>
            <a:r>
              <a:rPr lang="en-US" altLang="zh-CN" dirty="0"/>
              <a:t>Rust-</a:t>
            </a:r>
            <a:r>
              <a:rPr lang="en-US" altLang="zh-CN" dirty="0" err="1"/>
              <a:t>Shyper</a:t>
            </a:r>
            <a:r>
              <a:rPr lang="zh-CN" altLang="en-US" dirty="0"/>
              <a:t>，有什么问题的话可以在</a:t>
            </a:r>
            <a:r>
              <a:rPr lang="en-US" altLang="zh-CN" dirty="0"/>
              <a:t>issue</a:t>
            </a:r>
            <a:r>
              <a:rPr lang="zh-CN" altLang="en-US" dirty="0"/>
              <a:t>区讨论交流。</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最下面绿色的是</a:t>
            </a:r>
            <a:r>
              <a:rPr lang="en-US" altLang="zh-CN" dirty="0"/>
              <a:t>MVM</a:t>
            </a:r>
            <a:r>
              <a:rPr lang="zh-CN" altLang="en-US" dirty="0"/>
              <a:t>需要的内核模块和用户态命令行接口</a:t>
            </a:r>
            <a:r>
              <a:rPr lang="en-US" altLang="zh-CN" dirty="0"/>
              <a:t>cli</a:t>
            </a:r>
            <a:r>
              <a:rPr lang="zh-CN" altLang="en-US" dirty="0"/>
              <a:t>，这部分代码是没有开源的，这里我们提供了</a:t>
            </a:r>
            <a:r>
              <a:rPr lang="en-US" altLang="zh-CN" dirty="0"/>
              <a:t>arm</a:t>
            </a:r>
            <a:r>
              <a:rPr lang="zh-CN" altLang="en-US" dirty="0"/>
              <a:t>平台的二进制在仓库中。</a:t>
            </a:r>
            <a:r>
              <a:rPr lang="en-US" altLang="zh-CN" dirty="0"/>
              <a:t>MVM</a:t>
            </a:r>
            <a:r>
              <a:rPr lang="zh-CN" altLang="en-US" dirty="0"/>
              <a:t>启动后，安装这个内核模块并启动</a:t>
            </a:r>
            <a:r>
              <a:rPr lang="en-US" altLang="zh-CN" dirty="0"/>
              <a:t>cli</a:t>
            </a:r>
            <a:r>
              <a:rPr lang="zh-CN" altLang="en-US" dirty="0"/>
              <a:t>，就可以更好的和</a:t>
            </a:r>
            <a:r>
              <a:rPr lang="en-US" altLang="zh-CN" dirty="0"/>
              <a:t>rust-</a:t>
            </a:r>
            <a:r>
              <a:rPr lang="en-US" altLang="zh-CN" dirty="0" err="1"/>
              <a:t>shyper</a:t>
            </a:r>
            <a:r>
              <a:rPr lang="zh-CN" altLang="en-US" dirty="0"/>
              <a:t>交互。</a:t>
            </a:r>
            <a:endParaRPr lang="en-US" altLang="zh-CN" dirty="0"/>
          </a:p>
          <a:p>
            <a:endParaRPr lang="en-US" altLang="zh-CN" dirty="0"/>
          </a:p>
          <a:p>
            <a:r>
              <a:rPr lang="zh-CN" altLang="en-US" dirty="0"/>
              <a:t>橙色部分</a:t>
            </a:r>
            <a:r>
              <a:rPr lang="en-US" altLang="zh-CN" dirty="0" err="1"/>
              <a:t>src</a:t>
            </a:r>
            <a:r>
              <a:rPr lang="zh-CN" altLang="en-US" dirty="0"/>
              <a:t>目录下，就是项目的源码代码了。这部分包含了体系结构相关、平台配置、动态配置解析、设备模拟、</a:t>
            </a:r>
            <a:r>
              <a:rPr lang="en-US" altLang="zh-CN" dirty="0"/>
              <a:t>hypervisor</a:t>
            </a:r>
            <a:r>
              <a:rPr lang="zh-CN" altLang="en-US" dirty="0"/>
              <a:t>内核、堆内存管理、虚拟机管理等等模块代码。</a:t>
            </a:r>
            <a:endParaRPr lang="en-US" altLang="zh-CN" dirty="0"/>
          </a:p>
          <a:p>
            <a:r>
              <a:rPr lang="zh-CN" altLang="en-US" dirty="0"/>
              <a:t>这里面比较重要的是紫色的三部分，</a:t>
            </a:r>
            <a:r>
              <a:rPr lang="en-US" altLang="zh-CN" dirty="0"/>
              <a:t>arch</a:t>
            </a:r>
            <a:r>
              <a:rPr lang="zh-CN" altLang="en-US" dirty="0"/>
              <a:t>体系结构相关，</a:t>
            </a:r>
            <a:r>
              <a:rPr lang="en-US" altLang="zh-CN" dirty="0"/>
              <a:t>device</a:t>
            </a:r>
            <a:r>
              <a:rPr lang="zh-CN" altLang="en-US" dirty="0"/>
              <a:t>设备模拟以及</a:t>
            </a:r>
            <a:r>
              <a:rPr lang="en-US" altLang="zh-CN" dirty="0"/>
              <a:t>kernel </a:t>
            </a:r>
            <a:r>
              <a:rPr lang="zh-CN" altLang="en-US" dirty="0"/>
              <a:t>内核部分。这三部分占到了这一万九千行代码的</a:t>
            </a:r>
            <a:r>
              <a:rPr lang="en-US" altLang="zh-CN" dirty="0"/>
              <a:t>80%</a:t>
            </a:r>
            <a:r>
              <a:rPr lang="zh-CN" altLang="en-US" dirty="0"/>
              <a:t>左右。</a:t>
            </a:r>
            <a:endParaRPr lang="en-US" altLang="zh-CN" dirty="0"/>
          </a:p>
          <a:p>
            <a:r>
              <a:rPr lang="en-US" altLang="zh-CN" dirty="0"/>
              <a:t>Arch</a:t>
            </a:r>
            <a:r>
              <a:rPr lang="zh-CN" altLang="en-US" dirty="0"/>
              <a:t>体系结构相关的代码，我们目前是支持</a:t>
            </a:r>
            <a:r>
              <a:rPr lang="en-US" altLang="zh-CN" dirty="0"/>
              <a:t>armv8</a:t>
            </a:r>
            <a:r>
              <a:rPr lang="zh-CN" altLang="en-US" dirty="0"/>
              <a:t>体系结构，主要包含</a:t>
            </a:r>
            <a:r>
              <a:rPr lang="en-US" altLang="zh-CN" dirty="0" err="1"/>
              <a:t>gic</a:t>
            </a:r>
            <a:r>
              <a:rPr lang="zh-CN" altLang="en-US" dirty="0"/>
              <a:t>中断控制器驱动，及</a:t>
            </a:r>
            <a:r>
              <a:rPr lang="en-US" altLang="zh-CN" dirty="0" err="1"/>
              <a:t>vgic</a:t>
            </a:r>
            <a:r>
              <a:rPr lang="zh-CN" altLang="en-US" dirty="0"/>
              <a:t>虚拟的中断控制器，还有页表、</a:t>
            </a:r>
            <a:r>
              <a:rPr lang="en-US" altLang="zh-CN" dirty="0"/>
              <a:t>cache</a:t>
            </a:r>
            <a:r>
              <a:rPr lang="zh-CN" altLang="en-US" dirty="0"/>
              <a:t>、</a:t>
            </a:r>
            <a:r>
              <a:rPr lang="en-US" altLang="zh-CN" dirty="0" err="1"/>
              <a:t>mmu</a:t>
            </a:r>
            <a:r>
              <a:rPr lang="zh-CN" altLang="en-US" dirty="0"/>
              <a:t>、</a:t>
            </a:r>
            <a:r>
              <a:rPr lang="en-US" altLang="zh-CN" dirty="0" err="1"/>
              <a:t>smmu</a:t>
            </a:r>
            <a:r>
              <a:rPr lang="zh-CN" altLang="en-US" dirty="0"/>
              <a:t>等，都是和硬件强相关的代码。</a:t>
            </a:r>
            <a:endParaRPr lang="en-US" altLang="zh-CN" dirty="0"/>
          </a:p>
          <a:p>
            <a:r>
              <a:rPr lang="en-US" altLang="zh-CN" dirty="0"/>
              <a:t>Device</a:t>
            </a:r>
            <a:r>
              <a:rPr lang="zh-CN" altLang="en-US" dirty="0"/>
              <a:t>部分是</a:t>
            </a:r>
            <a:r>
              <a:rPr lang="en-US" altLang="zh-CN" dirty="0"/>
              <a:t>hypervisor</a:t>
            </a:r>
            <a:r>
              <a:rPr lang="zh-CN" altLang="en-US" dirty="0"/>
              <a:t>所能提供的模拟设备。这里，我们实现了磁盘、网络、串口三种</a:t>
            </a:r>
            <a:r>
              <a:rPr lang="en-US" altLang="zh-CN" dirty="0" err="1"/>
              <a:t>virtio</a:t>
            </a:r>
            <a:r>
              <a:rPr lang="zh-CN" altLang="en-US" dirty="0"/>
              <a:t>半虚拟化设备。同时我们还在</a:t>
            </a:r>
            <a:r>
              <a:rPr lang="en-US" altLang="zh-CN" dirty="0" err="1"/>
              <a:t>virtio</a:t>
            </a:r>
            <a:r>
              <a:rPr lang="zh-CN" altLang="en-US" dirty="0"/>
              <a:t>的基础上实现了中介传递的设备模型。</a:t>
            </a:r>
            <a:endParaRPr lang="en-US" altLang="zh-CN" dirty="0"/>
          </a:p>
          <a:p>
            <a:r>
              <a:rPr lang="en-US" altLang="zh-CN" dirty="0"/>
              <a:t>Kernel</a:t>
            </a:r>
            <a:r>
              <a:rPr lang="zh-CN" altLang="en-US" dirty="0"/>
              <a:t>部分就是</a:t>
            </a:r>
            <a:r>
              <a:rPr lang="en-US" altLang="zh-CN" dirty="0"/>
              <a:t>hypervisor</a:t>
            </a:r>
            <a:r>
              <a:rPr lang="zh-CN" altLang="en-US" dirty="0"/>
              <a:t>的各类核心数据结构，包括虚拟机</a:t>
            </a:r>
            <a:r>
              <a:rPr lang="en-US" altLang="zh-CN" dirty="0"/>
              <a:t>VM</a:t>
            </a:r>
            <a:r>
              <a:rPr lang="zh-CN" altLang="en-US" dirty="0"/>
              <a:t>的创建、管理，</a:t>
            </a:r>
            <a:r>
              <a:rPr lang="en-US" altLang="zh-CN" dirty="0" err="1"/>
              <a:t>Vcpu</a:t>
            </a:r>
            <a:r>
              <a:rPr lang="zh-CN" altLang="en-US" dirty="0"/>
              <a:t>调度，分配给虚拟机的内存管理、中断管理，以及虚拟机迁移、热更新的代码。</a:t>
            </a:r>
            <a:endParaRPr lang="en-US" altLang="zh-CN" dirty="0"/>
          </a:p>
          <a:p>
            <a:endParaRPr lang="en-US" altLang="zh-CN" dirty="0"/>
          </a:p>
          <a:p>
            <a:r>
              <a:rPr lang="zh-CN" altLang="en-US" dirty="0"/>
              <a:t>蓝色的</a:t>
            </a:r>
            <a:r>
              <a:rPr lang="en-US" altLang="zh-CN" dirty="0" err="1"/>
              <a:t>libfdt</a:t>
            </a:r>
            <a:r>
              <a:rPr lang="en-US" altLang="zh-CN" dirty="0"/>
              <a:t> </a:t>
            </a:r>
            <a:r>
              <a:rPr lang="zh-CN" altLang="en-US" dirty="0"/>
              <a:t>是一个 可选的</a:t>
            </a:r>
            <a:r>
              <a:rPr lang="en-US" altLang="zh-CN" dirty="0"/>
              <a:t>C</a:t>
            </a:r>
            <a:r>
              <a:rPr lang="zh-CN" altLang="en-US" dirty="0"/>
              <a:t>依赖库，当我们需要对 </a:t>
            </a:r>
            <a:r>
              <a:rPr lang="en-US" altLang="zh-CN" dirty="0"/>
              <a:t>u-boot </a:t>
            </a:r>
            <a:r>
              <a:rPr lang="zh-CN" altLang="en-US" dirty="0"/>
              <a:t>等</a:t>
            </a:r>
            <a:r>
              <a:rPr lang="en-US" altLang="zh-CN" dirty="0"/>
              <a:t>bootloader </a:t>
            </a:r>
            <a:r>
              <a:rPr lang="zh-CN" altLang="en-US" dirty="0"/>
              <a:t>提供的设备树进行修改，就需要用到这个</a:t>
            </a:r>
            <a:r>
              <a:rPr lang="en-US" altLang="zh-CN" dirty="0"/>
              <a:t>c</a:t>
            </a:r>
            <a:r>
              <a:rPr lang="zh-CN" altLang="en-US" dirty="0"/>
              <a:t>依赖库</a:t>
            </a:r>
            <a:endParaRPr lang="en-US" altLang="zh-CN" dirty="0"/>
          </a:p>
          <a:p>
            <a:endParaRPr lang="en-US" altLang="zh-CN" dirty="0"/>
          </a:p>
          <a:p>
            <a:r>
              <a:rPr lang="en-US" altLang="zh-CN" dirty="0"/>
              <a:t>click</a:t>
            </a:r>
          </a:p>
          <a:p>
            <a:endParaRPr lang="en-US" altLang="zh-CN" dirty="0"/>
          </a:p>
          <a:p>
            <a:r>
              <a:rPr lang="zh-CN" altLang="en-US" dirty="0"/>
              <a:t>本次分享会对这个橙色框里面的代码进行详细介绍，主要包括 体系结构相关代码，平台配置相关代码以及动态配置客户虚拟机所用到的代码</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7</a:t>
            </a:fld>
            <a:endParaRPr lang="zh-CN" altLang="en-US"/>
          </a:p>
        </p:txBody>
      </p:sp>
    </p:spTree>
    <p:extLst>
      <p:ext uri="{BB962C8B-B14F-4D97-AF65-F5344CB8AC3E}">
        <p14:creationId xmlns:p14="http://schemas.microsoft.com/office/powerpoint/2010/main" val="667959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在介绍我们的多平台支持之前，先简单分析一下多平台移植需要面临的问题</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8</a:t>
            </a:fld>
            <a:endParaRPr lang="zh-CN" altLang="en-US"/>
          </a:p>
        </p:txBody>
      </p:sp>
    </p:spTree>
    <p:extLst>
      <p:ext uri="{BB962C8B-B14F-4D97-AF65-F5344CB8AC3E}">
        <p14:creationId xmlns:p14="http://schemas.microsoft.com/office/powerpoint/2010/main" val="83056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我们将多平台移植面临的问题归结为两个方面，分别涉及到硬件平台的差异以及软件实现的差异</a:t>
            </a:r>
            <a:endParaRPr lang="en-US" altLang="zh-CN" dirty="0"/>
          </a:p>
          <a:p>
            <a:endParaRPr lang="en-US" altLang="zh-CN" dirty="0"/>
          </a:p>
          <a:p>
            <a:r>
              <a:rPr lang="zh-CN" altLang="en-US" dirty="0"/>
              <a:t>首先，不同的硬件平台面临着体系结构不一致，板载设备型号不一致和设备信息不一致的问题</a:t>
            </a:r>
            <a:endParaRPr lang="en-US" altLang="zh-CN" dirty="0"/>
          </a:p>
          <a:p>
            <a:endParaRPr lang="en-US" altLang="zh-CN" dirty="0"/>
          </a:p>
          <a:p>
            <a:r>
              <a:rPr lang="zh-CN" altLang="en-US" dirty="0"/>
              <a:t>当然，我们的移植肯定会考虑使用相同结构的不同设备，面向不同体系结构的移植会涉及到大量体系结构相关的代码（当然这也需要系统有一个良好的接口抽象与分层设计）</a:t>
            </a:r>
            <a:endParaRPr lang="en-US" altLang="zh-CN" dirty="0"/>
          </a:p>
          <a:p>
            <a:endParaRPr lang="en-US" altLang="zh-CN" dirty="0"/>
          </a:p>
          <a:p>
            <a:r>
              <a:rPr lang="zh-CN" altLang="en-US" dirty="0"/>
              <a:t>不同硬件的板载设备型号肯定大大小小会有些差别，比如 </a:t>
            </a:r>
            <a:r>
              <a:rPr lang="en-US" altLang="zh-CN" dirty="0"/>
              <a:t>QEMU </a:t>
            </a:r>
            <a:r>
              <a:rPr lang="zh-CN" altLang="en-US" dirty="0"/>
              <a:t>与 </a:t>
            </a:r>
            <a:r>
              <a:rPr lang="en-US" altLang="zh-CN" dirty="0"/>
              <a:t>TX2 </a:t>
            </a:r>
            <a:r>
              <a:rPr lang="zh-CN" altLang="en-US" dirty="0"/>
              <a:t>上的串口驱动就不一致，我记得一个是 </a:t>
            </a:r>
            <a:r>
              <a:rPr lang="en-US" altLang="zh-CN" dirty="0"/>
              <a:t>ns16550 </a:t>
            </a:r>
            <a:r>
              <a:rPr lang="zh-CN" altLang="en-US" dirty="0"/>
              <a:t>一个是 </a:t>
            </a:r>
            <a:r>
              <a:rPr lang="en-US" altLang="zh-CN" dirty="0"/>
              <a:t>pl011</a:t>
            </a:r>
            <a:r>
              <a:rPr lang="zh-CN" altLang="en-US" dirty="0"/>
              <a:t>，树莓派应该也是这两个当中的一个</a:t>
            </a:r>
            <a:endParaRPr lang="en-US" altLang="zh-CN" dirty="0"/>
          </a:p>
          <a:p>
            <a:endParaRPr lang="en-US" altLang="zh-CN" dirty="0"/>
          </a:p>
          <a:p>
            <a:r>
              <a:rPr lang="zh-CN" altLang="en-US" dirty="0"/>
              <a:t>虽然</a:t>
            </a:r>
            <a:r>
              <a:rPr lang="en-US" altLang="zh-CN" dirty="0"/>
              <a:t>tx2</a:t>
            </a:r>
            <a:r>
              <a:rPr lang="zh-CN" altLang="en-US" dirty="0"/>
              <a:t>和树莓派的</a:t>
            </a:r>
            <a:r>
              <a:rPr lang="en-US" altLang="zh-CN" dirty="0" err="1"/>
              <a:t>gic</a:t>
            </a:r>
            <a:r>
              <a:rPr lang="zh-CN" altLang="en-US" dirty="0"/>
              <a:t>的版本都是 </a:t>
            </a:r>
            <a:r>
              <a:rPr lang="en-US" altLang="zh-CN" dirty="0" err="1"/>
              <a:t>gic</a:t>
            </a:r>
            <a:r>
              <a:rPr lang="en-US" altLang="zh-CN" dirty="0"/>
              <a:t> v2</a:t>
            </a:r>
            <a:r>
              <a:rPr lang="zh-CN" altLang="en-US" dirty="0"/>
              <a:t>，但是</a:t>
            </a:r>
            <a:r>
              <a:rPr lang="en-US" altLang="zh-CN" dirty="0"/>
              <a:t>tx2</a:t>
            </a:r>
            <a:r>
              <a:rPr lang="zh-CN" altLang="en-US" dirty="0"/>
              <a:t>上的</a:t>
            </a:r>
            <a:r>
              <a:rPr lang="en-US" altLang="zh-CN" dirty="0" err="1"/>
              <a:t>smmu</a:t>
            </a:r>
            <a:r>
              <a:rPr lang="zh-CN" altLang="en-US" dirty="0"/>
              <a:t>版本是</a:t>
            </a:r>
            <a:r>
              <a:rPr lang="en-US" altLang="zh-CN" dirty="0"/>
              <a:t>smmuv2</a:t>
            </a:r>
            <a:r>
              <a:rPr lang="zh-CN" altLang="en-US" dirty="0"/>
              <a:t>，树莓派上是 </a:t>
            </a:r>
            <a:r>
              <a:rPr lang="en-US" altLang="zh-CN" dirty="0" err="1"/>
              <a:t>smmu</a:t>
            </a:r>
            <a:r>
              <a:rPr lang="en-US" altLang="zh-CN" dirty="0"/>
              <a:t> v3</a:t>
            </a:r>
            <a:r>
              <a:rPr lang="zh-CN" altLang="en-US" dirty="0"/>
              <a:t>，这就需要我们不同的实现</a:t>
            </a:r>
            <a:endParaRPr lang="en-US" altLang="zh-CN" dirty="0"/>
          </a:p>
          <a:p>
            <a:endParaRPr lang="en-US" altLang="zh-CN" dirty="0"/>
          </a:p>
          <a:p>
            <a:r>
              <a:rPr lang="zh-CN" altLang="en-US" dirty="0"/>
              <a:t>还有就是有些设备内存的地址不一致的问题，比如 </a:t>
            </a:r>
            <a:r>
              <a:rPr lang="en-US" altLang="zh-CN" dirty="0" err="1"/>
              <a:t>uboot</a:t>
            </a:r>
            <a:r>
              <a:rPr lang="en-US" altLang="zh-CN" dirty="0"/>
              <a:t> </a:t>
            </a:r>
            <a:r>
              <a:rPr lang="zh-CN" altLang="en-US" dirty="0"/>
              <a:t>为</a:t>
            </a:r>
            <a:r>
              <a:rPr lang="en-US" altLang="zh-CN" dirty="0"/>
              <a:t>kernel</a:t>
            </a:r>
            <a:r>
              <a:rPr lang="zh-CN" altLang="en-US" dirty="0"/>
              <a:t>准备的内核入口地址不一样，串口驱动啊中断控制器的地址不一样，这些东西都得去查硬件手册获取</a:t>
            </a:r>
            <a:endParaRPr lang="en-US" altLang="zh-CN" dirty="0"/>
          </a:p>
          <a:p>
            <a:endParaRPr lang="en-US" altLang="zh-CN" dirty="0"/>
          </a:p>
          <a:p>
            <a:r>
              <a:rPr lang="zh-CN" altLang="en-US" dirty="0"/>
              <a:t>大部分设备其实都被直通给了 </a:t>
            </a:r>
            <a:r>
              <a:rPr lang="en-US" altLang="zh-CN" dirty="0"/>
              <a:t>MVM</a:t>
            </a:r>
            <a:r>
              <a:rPr lang="zh-CN" altLang="en-US" dirty="0"/>
              <a:t>，这种设计让我们不用太多去关心磁盘网卡之类的复杂设备</a:t>
            </a:r>
            <a:endParaRPr lang="en-US" altLang="zh-CN" dirty="0"/>
          </a:p>
          <a:p>
            <a:endParaRPr lang="en-US" altLang="zh-CN" dirty="0"/>
          </a:p>
          <a:p>
            <a:r>
              <a:rPr lang="zh-CN" altLang="en-US" dirty="0"/>
              <a:t>第二个方面是代码实现不一样，主要涉及到驱动方面，</a:t>
            </a:r>
            <a:endParaRPr lang="en-US" altLang="zh-CN" dirty="0"/>
          </a:p>
          <a:p>
            <a:endParaRPr lang="en-US" altLang="zh-CN" dirty="0"/>
          </a:p>
          <a:p>
            <a:r>
              <a:rPr lang="zh-CN" altLang="en-US" dirty="0"/>
              <a:t>首先，不同硬件设备肯定需要不同的驱动实现，这就需要我们实现不同的板载设备驱动</a:t>
            </a:r>
            <a:endParaRPr lang="en-US" altLang="zh-CN" dirty="0"/>
          </a:p>
          <a:p>
            <a:endParaRPr lang="en-US" altLang="zh-CN" dirty="0"/>
          </a:p>
          <a:p>
            <a:r>
              <a:rPr lang="zh-CN" altLang="en-US" dirty="0"/>
              <a:t>其次，不同硬件有不同的</a:t>
            </a:r>
            <a:r>
              <a:rPr lang="en-US" altLang="zh-CN" dirty="0"/>
              <a:t>firmware</a:t>
            </a:r>
            <a:r>
              <a:rPr lang="zh-CN" altLang="en-US" dirty="0"/>
              <a:t>或者启动引导程序，当然这部分我们并不关心，比如</a:t>
            </a:r>
            <a:r>
              <a:rPr lang="en-US" altLang="zh-CN" dirty="0"/>
              <a:t>tx2</a:t>
            </a:r>
            <a:r>
              <a:rPr lang="zh-CN" altLang="en-US" dirty="0"/>
              <a:t>和树莓派上都在用的 </a:t>
            </a:r>
            <a:r>
              <a:rPr lang="en-US" altLang="zh-CN" dirty="0" err="1"/>
              <a:t>uboot</a:t>
            </a:r>
            <a:r>
              <a:rPr lang="zh-CN" altLang="en-US" dirty="0"/>
              <a:t>，我们只需要它帮我们把镜像 </a:t>
            </a:r>
            <a:r>
              <a:rPr lang="en-US" altLang="zh-CN" dirty="0"/>
              <a:t>load </a:t>
            </a:r>
            <a:r>
              <a:rPr lang="zh-CN" altLang="en-US" dirty="0"/>
              <a:t>到正确的地址就行</a:t>
            </a:r>
            <a:endParaRPr lang="en-US" altLang="zh-CN" dirty="0"/>
          </a:p>
          <a:p>
            <a:endParaRPr lang="en-US" altLang="zh-CN" dirty="0"/>
          </a:p>
          <a:p>
            <a:r>
              <a:rPr lang="zh-CN" altLang="en-US" dirty="0"/>
              <a:t>复杂的驱动实现，甚至体系结构的区别，就要求我们做好系统的底层接口抽象，对于上层功能模块，我们要让他们尽可能地屏蔽掉底层接口差异，通过实现统一的接口调用底层功能</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9</a:t>
            </a:fld>
            <a:endParaRPr lang="zh-CN" altLang="en-US"/>
          </a:p>
        </p:txBody>
      </p:sp>
    </p:spTree>
    <p:extLst>
      <p:ext uri="{BB962C8B-B14F-4D97-AF65-F5344CB8AC3E}">
        <p14:creationId xmlns:p14="http://schemas.microsoft.com/office/powerpoint/2010/main" val="1747192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r="19717"/>
          <a:stretch/>
        </p:blipFill>
        <p:spPr>
          <a:xfrm>
            <a:off x="-5505" y="0"/>
            <a:ext cx="5199786" cy="7019420"/>
          </a:xfrm>
          <a:prstGeom prst="parallelogram">
            <a:avLst/>
          </a:prstGeom>
        </p:spPr>
      </p:pic>
      <p:cxnSp>
        <p:nvCxnSpPr>
          <p:cNvPr id="54" name="直接连接符 53">
            <a:extLst>
              <a:ext uri="{FF2B5EF4-FFF2-40B4-BE49-F238E27FC236}">
                <a16:creationId xmlns:a16="http://schemas.microsoft.com/office/drawing/2014/main" id="{57555536-8985-4418-9A40-F68D1E319496}"/>
              </a:ext>
            </a:extLst>
          </p:cNvPr>
          <p:cNvCxnSpPr>
            <a:cxnSpLocks/>
          </p:cNvCxnSpPr>
          <p:nvPr userDrawn="1"/>
        </p:nvCxnSpPr>
        <p:spPr>
          <a:xfrm>
            <a:off x="10267418" y="3517444"/>
            <a:ext cx="121579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7CA697CC-6610-44FD-BF4C-FB7A50E284AE}"/>
              </a:ext>
            </a:extLst>
          </p:cNvPr>
          <p:cNvSpPr>
            <a:spLocks noGrp="1"/>
          </p:cNvSpPr>
          <p:nvPr>
            <p:ph type="body" sz="quarter" idx="10" hasCustomPrompt="1"/>
          </p:nvPr>
        </p:nvSpPr>
        <p:spPr>
          <a:xfrm>
            <a:off x="5181680" y="1937822"/>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毕业课题</a:t>
            </a:r>
            <a:endParaRPr lang="en-US" altLang="zh-CN" sz="4400" b="1" spc="300" dirty="0">
              <a:solidFill>
                <a:schemeClr val="accent1"/>
              </a:solidFill>
              <a:latin typeface="+mj-ea"/>
              <a:ea typeface="+mj-ea"/>
            </a:endParaRPr>
          </a:p>
        </p:txBody>
      </p:sp>
      <p:sp>
        <p:nvSpPr>
          <p:cNvPr id="57" name="文本占位符 56">
            <a:extLst>
              <a:ext uri="{FF2B5EF4-FFF2-40B4-BE49-F238E27FC236}">
                <a16:creationId xmlns:a16="http://schemas.microsoft.com/office/drawing/2014/main" id="{B20B66E4-EDD4-47CB-A4C8-200FD2E911DD}"/>
              </a:ext>
            </a:extLst>
          </p:cNvPr>
          <p:cNvSpPr>
            <a:spLocks noGrp="1"/>
          </p:cNvSpPr>
          <p:nvPr>
            <p:ph type="body" sz="quarter" idx="11" hasCustomPrompt="1"/>
          </p:nvPr>
        </p:nvSpPr>
        <p:spPr>
          <a:xfrm>
            <a:off x="5181678" y="42005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答辩人：</a:t>
            </a:r>
            <a:r>
              <a:rPr lang="en-US" altLang="zh-CN" b="1" spc="300" dirty="0">
                <a:solidFill>
                  <a:schemeClr val="accent1"/>
                </a:solidFill>
                <a:latin typeface="+mn-ea"/>
              </a:rPr>
              <a:t>XXX</a:t>
            </a:r>
          </a:p>
        </p:txBody>
      </p:sp>
      <p:sp>
        <p:nvSpPr>
          <p:cNvPr id="60" name="文本占位符 56">
            <a:extLst>
              <a:ext uri="{FF2B5EF4-FFF2-40B4-BE49-F238E27FC236}">
                <a16:creationId xmlns:a16="http://schemas.microsoft.com/office/drawing/2014/main" id="{F20849D7-420D-4388-8E61-A73EDA592B34}"/>
              </a:ext>
            </a:extLst>
          </p:cNvPr>
          <p:cNvSpPr>
            <a:spLocks noGrp="1"/>
          </p:cNvSpPr>
          <p:nvPr>
            <p:ph type="body" sz="quarter" idx="12" hasCustomPrompt="1"/>
          </p:nvPr>
        </p:nvSpPr>
        <p:spPr>
          <a:xfrm>
            <a:off x="5194281" y="4534708"/>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指导老师：</a:t>
            </a:r>
            <a:r>
              <a:rPr lang="en-US" altLang="zh-CN" b="1" spc="300" dirty="0">
                <a:solidFill>
                  <a:schemeClr val="accent1"/>
                </a:solidFill>
                <a:latin typeface="+mn-ea"/>
              </a:rPr>
              <a:t>XXX</a:t>
            </a:r>
            <a:endParaRPr lang="zh-CN" altLang="en-US" b="1" spc="300" dirty="0">
              <a:solidFill>
                <a:schemeClr val="accent1"/>
              </a:solidFill>
              <a:latin typeface="+mn-ea"/>
            </a:endParaRPr>
          </a:p>
        </p:txBody>
      </p:sp>
      <p:sp>
        <p:nvSpPr>
          <p:cNvPr id="61" name="文本占位符 2">
            <a:extLst>
              <a:ext uri="{FF2B5EF4-FFF2-40B4-BE49-F238E27FC236}">
                <a16:creationId xmlns:a16="http://schemas.microsoft.com/office/drawing/2014/main" id="{29000849-C90B-4709-8878-540FF7121E56}"/>
              </a:ext>
            </a:extLst>
          </p:cNvPr>
          <p:cNvSpPr>
            <a:spLocks noGrp="1"/>
          </p:cNvSpPr>
          <p:nvPr>
            <p:ph type="body" sz="quarter" idx="13" hasCustomPrompt="1"/>
          </p:nvPr>
        </p:nvSpPr>
        <p:spPr>
          <a:xfrm>
            <a:off x="5181678" y="2708914"/>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论文答辩</a:t>
            </a:r>
            <a:r>
              <a:rPr lang="en-US" altLang="zh-CN" sz="4400" b="1" spc="300" dirty="0">
                <a:solidFill>
                  <a:schemeClr val="accent1"/>
                </a:solidFill>
                <a:latin typeface="+mj-ea"/>
                <a:ea typeface="+mj-ea"/>
              </a:rPr>
              <a:t>PPT</a:t>
            </a:r>
            <a:r>
              <a:rPr lang="zh-CN" altLang="en-US" sz="4400" b="1" spc="300" dirty="0">
                <a:solidFill>
                  <a:schemeClr val="accent1"/>
                </a:solidFill>
                <a:latin typeface="+mj-ea"/>
                <a:ea typeface="+mj-ea"/>
              </a:rPr>
              <a:t>模板</a:t>
            </a:r>
          </a:p>
        </p:txBody>
      </p:sp>
      <p:sp>
        <p:nvSpPr>
          <p:cNvPr id="64" name="平行四边形 63">
            <a:extLst>
              <a:ext uri="{FF2B5EF4-FFF2-40B4-BE49-F238E27FC236}">
                <a16:creationId xmlns:a16="http://schemas.microsoft.com/office/drawing/2014/main" id="{501956A7-8503-4BB3-B8E9-734A591B3FB0}"/>
              </a:ext>
            </a:extLst>
          </p:cNvPr>
          <p:cNvSpPr/>
          <p:nvPr userDrawn="1"/>
        </p:nvSpPr>
        <p:spPr>
          <a:xfrm>
            <a:off x="662449" y="1386541"/>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8"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8C29F0B-2B47-417A-8A37-9E156515AC2A}"/>
              </a:ext>
            </a:extLst>
          </p:cNvPr>
          <p:cNvGrpSpPr>
            <a:grpSpLocks noChangeAspect="1"/>
          </p:cNvGrpSpPr>
          <p:nvPr userDrawn="1">
            <p:custDataLst>
              <p:tags r:id="rId1"/>
            </p:custDataLst>
          </p:nvPr>
        </p:nvGrpSpPr>
        <p:grpSpPr>
          <a:xfrm>
            <a:off x="944058" y="1555419"/>
            <a:ext cx="3949906" cy="733268"/>
            <a:chOff x="3497261" y="2746242"/>
            <a:chExt cx="7298696" cy="1354943"/>
          </a:xfrm>
          <a:solidFill>
            <a:schemeClr val="bg1"/>
          </a:solidFill>
        </p:grpSpPr>
        <p:grpSp>
          <p:nvGrpSpPr>
            <p:cNvPr id="9" name="ïşļíḓê">
              <a:extLst>
                <a:ext uri="{FF2B5EF4-FFF2-40B4-BE49-F238E27FC236}">
                  <a16:creationId xmlns:a16="http://schemas.microsoft.com/office/drawing/2014/main" id="{B19B8C47-9863-42E4-965C-4C61076B5AC5}"/>
                </a:ext>
              </a:extLst>
            </p:cNvPr>
            <p:cNvGrpSpPr/>
            <p:nvPr/>
          </p:nvGrpSpPr>
          <p:grpSpPr>
            <a:xfrm>
              <a:off x="3497261" y="2746242"/>
              <a:ext cx="7298696" cy="1095599"/>
              <a:chOff x="4535488" y="3019425"/>
              <a:chExt cx="4378326" cy="657226"/>
            </a:xfrm>
            <a:grpFill/>
          </p:grpSpPr>
          <p:sp>
            <p:nvSpPr>
              <p:cNvPr id="31" name="îṥļiďe">
                <a:extLst>
                  <a:ext uri="{FF2B5EF4-FFF2-40B4-BE49-F238E27FC236}">
                    <a16:creationId xmlns:a16="http://schemas.microsoft.com/office/drawing/2014/main" id="{E8784B6C-5E27-4B29-9496-1A0E5265C321}"/>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2" name="íŝļíḍê">
                <a:extLst>
                  <a:ext uri="{FF2B5EF4-FFF2-40B4-BE49-F238E27FC236}">
                    <a16:creationId xmlns:a16="http://schemas.microsoft.com/office/drawing/2014/main" id="{0B1C4FC5-BA30-4E4F-BCD6-DAF59C996B2A}"/>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3" name="íşḷiḋe">
                <a:extLst>
                  <a:ext uri="{FF2B5EF4-FFF2-40B4-BE49-F238E27FC236}">
                    <a16:creationId xmlns:a16="http://schemas.microsoft.com/office/drawing/2014/main" id="{7FFAA749-0991-4E02-927A-367C74F76D5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4" name="iṩ1îdê">
                <a:extLst>
                  <a:ext uri="{FF2B5EF4-FFF2-40B4-BE49-F238E27FC236}">
                    <a16:creationId xmlns:a16="http://schemas.microsoft.com/office/drawing/2014/main" id="{380CE2F3-9D66-4E83-B86B-F23425659C86}"/>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5" name="isļïḍe">
                <a:extLst>
                  <a:ext uri="{FF2B5EF4-FFF2-40B4-BE49-F238E27FC236}">
                    <a16:creationId xmlns:a16="http://schemas.microsoft.com/office/drawing/2014/main" id="{28B5C7A1-F2B8-423D-829A-49C52D488848}"/>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6" name="íṣḷíḋê">
                <a:extLst>
                  <a:ext uri="{FF2B5EF4-FFF2-40B4-BE49-F238E27FC236}">
                    <a16:creationId xmlns:a16="http://schemas.microsoft.com/office/drawing/2014/main" id="{BA88EB7C-EF97-4CC7-9B82-B862CF7A611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7" name="iṧľïdé">
                <a:extLst>
                  <a:ext uri="{FF2B5EF4-FFF2-40B4-BE49-F238E27FC236}">
                    <a16:creationId xmlns:a16="http://schemas.microsoft.com/office/drawing/2014/main" id="{71E06BFD-3552-4A15-AD3A-C35B94FC952B}"/>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8" name="ïṡḷïḓé">
                <a:extLst>
                  <a:ext uri="{FF2B5EF4-FFF2-40B4-BE49-F238E27FC236}">
                    <a16:creationId xmlns:a16="http://schemas.microsoft.com/office/drawing/2014/main" id="{0A561A84-CEAA-4BCB-91C9-FC55D7B613E1}"/>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9" name="îṥ1ïḋè">
                <a:extLst>
                  <a:ext uri="{FF2B5EF4-FFF2-40B4-BE49-F238E27FC236}">
                    <a16:creationId xmlns:a16="http://schemas.microsoft.com/office/drawing/2014/main" id="{CA892DEB-F875-4721-9973-0E9645689CF3}"/>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0" name="ïsľîdé">
                <a:extLst>
                  <a:ext uri="{FF2B5EF4-FFF2-40B4-BE49-F238E27FC236}">
                    <a16:creationId xmlns:a16="http://schemas.microsoft.com/office/drawing/2014/main" id="{CFCFC062-20F6-47F1-93DC-FCD14DB482D8}"/>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1" name="íṩlíďê">
                <a:extLst>
                  <a:ext uri="{FF2B5EF4-FFF2-40B4-BE49-F238E27FC236}">
                    <a16:creationId xmlns:a16="http://schemas.microsoft.com/office/drawing/2014/main" id="{6738192F-B338-4400-813A-77AE30BF28DD}"/>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2" name="işḷïďè">
                <a:extLst>
                  <a:ext uri="{FF2B5EF4-FFF2-40B4-BE49-F238E27FC236}">
                    <a16:creationId xmlns:a16="http://schemas.microsoft.com/office/drawing/2014/main" id="{00DB3A7B-E9BE-4B3C-893F-BCCE93451006}"/>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3" name="îṡlíḑê">
                <a:extLst>
                  <a:ext uri="{FF2B5EF4-FFF2-40B4-BE49-F238E27FC236}">
                    <a16:creationId xmlns:a16="http://schemas.microsoft.com/office/drawing/2014/main" id="{BEB562E3-FDD9-4377-B5D2-FF9C4B9420EF}"/>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4" name="iṡľïḍê">
                <a:extLst>
                  <a:ext uri="{FF2B5EF4-FFF2-40B4-BE49-F238E27FC236}">
                    <a16:creationId xmlns:a16="http://schemas.microsoft.com/office/drawing/2014/main" id="{5414527F-2504-4107-896F-CA3E1FB06637}"/>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5" name="iṥľíḑe">
                <a:extLst>
                  <a:ext uri="{FF2B5EF4-FFF2-40B4-BE49-F238E27FC236}">
                    <a16:creationId xmlns:a16="http://schemas.microsoft.com/office/drawing/2014/main" id="{59462E57-5E13-4B5D-B44D-DAA35D13EB21}"/>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6" name="íṥḷîḍé">
                <a:extLst>
                  <a:ext uri="{FF2B5EF4-FFF2-40B4-BE49-F238E27FC236}">
                    <a16:creationId xmlns:a16="http://schemas.microsoft.com/office/drawing/2014/main" id="{DE47170E-052F-4F24-8AEF-4CAB01C07BD0}"/>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7" name="íṩľiḓé">
                <a:extLst>
                  <a:ext uri="{FF2B5EF4-FFF2-40B4-BE49-F238E27FC236}">
                    <a16:creationId xmlns:a16="http://schemas.microsoft.com/office/drawing/2014/main" id="{8D9EAC3C-251D-4E50-A4FA-E9816DBF9E9E}"/>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8" name="ïŝļîdê">
                <a:extLst>
                  <a:ext uri="{FF2B5EF4-FFF2-40B4-BE49-F238E27FC236}">
                    <a16:creationId xmlns:a16="http://schemas.microsoft.com/office/drawing/2014/main" id="{BE241266-9CD4-451C-8172-BC2F4092BA70}"/>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9" name="iṡľîḑé">
                <a:extLst>
                  <a:ext uri="{FF2B5EF4-FFF2-40B4-BE49-F238E27FC236}">
                    <a16:creationId xmlns:a16="http://schemas.microsoft.com/office/drawing/2014/main" id="{9D49F9AF-0675-47CC-82E5-E6A14E4A93B3}"/>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0" name="iṩ1íḋè">
                <a:extLst>
                  <a:ext uri="{FF2B5EF4-FFF2-40B4-BE49-F238E27FC236}">
                    <a16:creationId xmlns:a16="http://schemas.microsoft.com/office/drawing/2014/main" id="{B30602B5-84BF-495F-8B2C-56C9F7D991DE}"/>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1" name="íṣľíḍè">
                <a:extLst>
                  <a:ext uri="{FF2B5EF4-FFF2-40B4-BE49-F238E27FC236}">
                    <a16:creationId xmlns:a16="http://schemas.microsoft.com/office/drawing/2014/main" id="{806D42AA-D5CF-45BF-BE70-6B95556F7302}"/>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3" name="íṥľíḓé">
              <a:extLst>
                <a:ext uri="{FF2B5EF4-FFF2-40B4-BE49-F238E27FC236}">
                  <a16:creationId xmlns:a16="http://schemas.microsoft.com/office/drawing/2014/main" id="{30C258CF-1C5D-4375-998B-69EB982ED521}"/>
                </a:ext>
              </a:extLst>
            </p:cNvPr>
            <p:cNvGrpSpPr/>
            <p:nvPr/>
          </p:nvGrpSpPr>
          <p:grpSpPr>
            <a:xfrm>
              <a:off x="3645458" y="3873595"/>
              <a:ext cx="7018182" cy="227590"/>
              <a:chOff x="4624388" y="3695700"/>
              <a:chExt cx="4210051" cy="136526"/>
            </a:xfrm>
            <a:grpFill/>
          </p:grpSpPr>
          <p:sp>
            <p:nvSpPr>
              <p:cNvPr id="14" name="îš1îde">
                <a:extLst>
                  <a:ext uri="{FF2B5EF4-FFF2-40B4-BE49-F238E27FC236}">
                    <a16:creationId xmlns:a16="http://schemas.microsoft.com/office/drawing/2014/main" id="{F1A96756-87A9-4A1D-82CA-69FA1712C3C7}"/>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5" name="íSļïďé">
                <a:extLst>
                  <a:ext uri="{FF2B5EF4-FFF2-40B4-BE49-F238E27FC236}">
                    <a16:creationId xmlns:a16="http://schemas.microsoft.com/office/drawing/2014/main" id="{D58800CB-0724-429E-ACB3-46AC4C83162E}"/>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6" name="íṥľîḍe">
                <a:extLst>
                  <a:ext uri="{FF2B5EF4-FFF2-40B4-BE49-F238E27FC236}">
                    <a16:creationId xmlns:a16="http://schemas.microsoft.com/office/drawing/2014/main" id="{A401AD8B-1BD5-445C-BDC5-31EBF3EC50A0}"/>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7" name="îṧ1iḍê">
                <a:extLst>
                  <a:ext uri="{FF2B5EF4-FFF2-40B4-BE49-F238E27FC236}">
                    <a16:creationId xmlns:a16="http://schemas.microsoft.com/office/drawing/2014/main" id="{15929E5C-4AB2-43BB-96BE-4AFA6966F5AB}"/>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8" name="îšlïḓe">
                <a:extLst>
                  <a:ext uri="{FF2B5EF4-FFF2-40B4-BE49-F238E27FC236}">
                    <a16:creationId xmlns:a16="http://schemas.microsoft.com/office/drawing/2014/main" id="{AED696CF-7DC0-407D-99EB-616B4547A784}"/>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9" name="iṩľiďe">
                <a:extLst>
                  <a:ext uri="{FF2B5EF4-FFF2-40B4-BE49-F238E27FC236}">
                    <a16:creationId xmlns:a16="http://schemas.microsoft.com/office/drawing/2014/main" id="{1B68DAEA-D9CE-4F67-B4E3-1D6FA7E5C06C}"/>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 name="ïṩlíḋè">
                <a:extLst>
                  <a:ext uri="{FF2B5EF4-FFF2-40B4-BE49-F238E27FC236}">
                    <a16:creationId xmlns:a16="http://schemas.microsoft.com/office/drawing/2014/main" id="{D0FC74D6-E78F-4B21-A762-9A5800466CF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 name="iṩľíḋé">
                <a:extLst>
                  <a:ext uri="{FF2B5EF4-FFF2-40B4-BE49-F238E27FC236}">
                    <a16:creationId xmlns:a16="http://schemas.microsoft.com/office/drawing/2014/main" id="{C9F40F49-5D80-4D29-B649-FAA9C6B63474}"/>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 name="iṧlíḓé">
                <a:extLst>
                  <a:ext uri="{FF2B5EF4-FFF2-40B4-BE49-F238E27FC236}">
                    <a16:creationId xmlns:a16="http://schemas.microsoft.com/office/drawing/2014/main" id="{6E425572-73BF-4E62-9D10-F1931074C190}"/>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 name="íṥľide">
                <a:extLst>
                  <a:ext uri="{FF2B5EF4-FFF2-40B4-BE49-F238E27FC236}">
                    <a16:creationId xmlns:a16="http://schemas.microsoft.com/office/drawing/2014/main" id="{21183790-1C56-420D-9D97-ACA4EDB96824}"/>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4" name="ïṩlîḑè">
                <a:extLst>
                  <a:ext uri="{FF2B5EF4-FFF2-40B4-BE49-F238E27FC236}">
                    <a16:creationId xmlns:a16="http://schemas.microsoft.com/office/drawing/2014/main" id="{FEB953B7-5E49-48FF-8F0C-7AB1CDEFE3D7}"/>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5" name="í$ḷiḓê">
                <a:extLst>
                  <a:ext uri="{FF2B5EF4-FFF2-40B4-BE49-F238E27FC236}">
                    <a16:creationId xmlns:a16="http://schemas.microsoft.com/office/drawing/2014/main" id="{77CFBF90-8A00-44A9-8967-A58E277AC346}"/>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6" name="ïṡļîdê">
                <a:extLst>
                  <a:ext uri="{FF2B5EF4-FFF2-40B4-BE49-F238E27FC236}">
                    <a16:creationId xmlns:a16="http://schemas.microsoft.com/office/drawing/2014/main" id="{1C5CFB9B-0291-42FE-8E3A-8B5B3E355646}"/>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7" name="ísḷíďê">
                <a:extLst>
                  <a:ext uri="{FF2B5EF4-FFF2-40B4-BE49-F238E27FC236}">
                    <a16:creationId xmlns:a16="http://schemas.microsoft.com/office/drawing/2014/main" id="{8A9361DF-F1EB-4AB7-BC3E-C263B6AFCB15}"/>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8" name="ïşḷïḑè">
                <a:extLst>
                  <a:ext uri="{FF2B5EF4-FFF2-40B4-BE49-F238E27FC236}">
                    <a16:creationId xmlns:a16="http://schemas.microsoft.com/office/drawing/2014/main" id="{79E4BF40-D353-4E2D-8505-475D5FAD2223}"/>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9" name="ïŝľiḍê">
                <a:extLst>
                  <a:ext uri="{FF2B5EF4-FFF2-40B4-BE49-F238E27FC236}">
                    <a16:creationId xmlns:a16="http://schemas.microsoft.com/office/drawing/2014/main" id="{368B85E5-2463-43D6-AFBE-5F41A3A41D9A}"/>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0" name="iṥḻïdê">
                <a:extLst>
                  <a:ext uri="{FF2B5EF4-FFF2-40B4-BE49-F238E27FC236}">
                    <a16:creationId xmlns:a16="http://schemas.microsoft.com/office/drawing/2014/main" id="{34A3662C-6C71-41E7-94B7-9705C795D64D}"/>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4" name="文本占位符 56">
            <a:extLst>
              <a:ext uri="{FF2B5EF4-FFF2-40B4-BE49-F238E27FC236}">
                <a16:creationId xmlns:a16="http://schemas.microsoft.com/office/drawing/2014/main" id="{FB64A209-ABF5-F49C-CDD3-BDFAAD4E90BA}"/>
              </a:ext>
            </a:extLst>
          </p:cNvPr>
          <p:cNvSpPr>
            <a:spLocks noGrp="1"/>
          </p:cNvSpPr>
          <p:nvPr>
            <p:ph type="body" sz="quarter" idx="14" hasCustomPrompt="1"/>
          </p:nvPr>
        </p:nvSpPr>
        <p:spPr>
          <a:xfrm>
            <a:off x="5194281" y="50317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en-US" altLang="zh-CN" b="1" spc="300" dirty="0">
                <a:solidFill>
                  <a:schemeClr val="accent1"/>
                </a:solidFill>
                <a:latin typeface="+mn-ea"/>
              </a:rPr>
              <a:t>2023</a:t>
            </a:r>
            <a:r>
              <a:rPr lang="zh-CN" altLang="en-US" b="1" spc="300" dirty="0">
                <a:solidFill>
                  <a:schemeClr val="accent1"/>
                </a:solidFill>
                <a:latin typeface="+mn-ea"/>
              </a:rPr>
              <a:t>年</a:t>
            </a:r>
            <a:r>
              <a:rPr lang="en-US" altLang="zh-CN" b="1" spc="300" dirty="0">
                <a:solidFill>
                  <a:schemeClr val="accent1"/>
                </a:solidFill>
                <a:latin typeface="+mn-ea"/>
              </a:rPr>
              <a:t>3</a:t>
            </a:r>
            <a:r>
              <a:rPr lang="zh-CN" altLang="en-US" b="1" spc="300" dirty="0">
                <a:solidFill>
                  <a:schemeClr val="accent1"/>
                </a:solidFill>
                <a:latin typeface="+mn-ea"/>
              </a:rPr>
              <a:t>月</a:t>
            </a:r>
            <a:r>
              <a:rPr lang="en-US" altLang="zh-CN" b="1" spc="300" dirty="0">
                <a:solidFill>
                  <a:schemeClr val="accent1"/>
                </a:solidFill>
                <a:latin typeface="+mn-ea"/>
              </a:rPr>
              <a:t>21</a:t>
            </a:r>
            <a:r>
              <a:rPr lang="zh-CN" altLang="en-US" b="1" spc="300" dirty="0">
                <a:solidFill>
                  <a:schemeClr val="accent1"/>
                </a:solidFill>
                <a:latin typeface="+mn-ea"/>
              </a:rPr>
              <a:t>日星期二</a:t>
            </a:r>
            <a:endParaRPr lang="en-US" altLang="zh-CN" b="1" spc="300" dirty="0">
              <a:solidFill>
                <a:schemeClr val="accent1"/>
              </a:solidFill>
              <a:latin typeface="+mn-ea"/>
            </a:endParaRPr>
          </a:p>
        </p:txBody>
      </p:sp>
    </p:spTree>
    <p:extLst>
      <p:ext uri="{BB962C8B-B14F-4D97-AF65-F5344CB8AC3E}">
        <p14:creationId xmlns:p14="http://schemas.microsoft.com/office/powerpoint/2010/main" val="17984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124" r="25371"/>
          <a:stretch/>
        </p:blipFill>
        <p:spPr>
          <a:xfrm>
            <a:off x="860611" y="0"/>
            <a:ext cx="3738283" cy="7019420"/>
          </a:xfrm>
          <a:prstGeom prst="parallelogram">
            <a:avLst>
              <a:gd name="adj" fmla="val 0"/>
            </a:avLst>
          </a:prstGeom>
        </p:spPr>
      </p:pic>
      <p:sp>
        <p:nvSpPr>
          <p:cNvPr id="3" name="泪滴形 2">
            <a:extLst>
              <a:ext uri="{FF2B5EF4-FFF2-40B4-BE49-F238E27FC236}">
                <a16:creationId xmlns:a16="http://schemas.microsoft.com/office/drawing/2014/main" id="{983EB163-18EB-4096-B427-96C6ACD6EF6E}"/>
              </a:ext>
            </a:extLst>
          </p:cNvPr>
          <p:cNvSpPr/>
          <p:nvPr userDrawn="1"/>
        </p:nvSpPr>
        <p:spPr>
          <a:xfrm>
            <a:off x="1801906" y="591707"/>
            <a:ext cx="2796988" cy="274316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52" name="文本框 51">
            <a:extLst>
              <a:ext uri="{FF2B5EF4-FFF2-40B4-BE49-F238E27FC236}">
                <a16:creationId xmlns:a16="http://schemas.microsoft.com/office/drawing/2014/main" id="{03A6A9DF-B609-4BC4-9B29-CEED1954FF1B}"/>
              </a:ext>
            </a:extLst>
          </p:cNvPr>
          <p:cNvSpPr txBox="1"/>
          <p:nvPr userDrawn="1"/>
        </p:nvSpPr>
        <p:spPr>
          <a:xfrm>
            <a:off x="2414604" y="1258850"/>
            <a:ext cx="1834681" cy="923330"/>
          </a:xfrm>
          <a:prstGeom prst="rect">
            <a:avLst/>
          </a:prstGeom>
          <a:noFill/>
        </p:spPr>
        <p:txBody>
          <a:bodyPr wrap="square" lIns="0" rIns="0" rtlCol="0">
            <a:spAutoFit/>
          </a:bodyPr>
          <a:lstStyle/>
          <a:p>
            <a:r>
              <a:rPr lang="zh-CN" altLang="en-US" sz="5400" b="1" spc="600" dirty="0">
                <a:solidFill>
                  <a:schemeClr val="bg1"/>
                </a:solidFill>
                <a:latin typeface="+mj-ea"/>
                <a:ea typeface="+mj-ea"/>
              </a:rPr>
              <a:t>目 录</a:t>
            </a:r>
          </a:p>
        </p:txBody>
      </p:sp>
      <p:sp>
        <p:nvSpPr>
          <p:cNvPr id="53" name="文本框 52">
            <a:extLst>
              <a:ext uri="{FF2B5EF4-FFF2-40B4-BE49-F238E27FC236}">
                <a16:creationId xmlns:a16="http://schemas.microsoft.com/office/drawing/2014/main" id="{D56BD210-5A98-4604-8FB6-7C2131254C5F}"/>
              </a:ext>
            </a:extLst>
          </p:cNvPr>
          <p:cNvSpPr txBox="1"/>
          <p:nvPr userDrawn="1"/>
        </p:nvSpPr>
        <p:spPr>
          <a:xfrm>
            <a:off x="2531850" y="2182180"/>
            <a:ext cx="1717435" cy="307777"/>
          </a:xfrm>
          <a:prstGeom prst="rect">
            <a:avLst/>
          </a:prstGeom>
          <a:noFill/>
        </p:spPr>
        <p:txBody>
          <a:bodyPr wrap="square" lIns="0" rIns="0" rtlCol="0">
            <a:spAutoFit/>
          </a:bodyPr>
          <a:lstStyle/>
          <a:p>
            <a:pPr algn="dist"/>
            <a:r>
              <a:rPr lang="en-US" altLang="zh-CN" sz="1400" spc="600" dirty="0">
                <a:solidFill>
                  <a:schemeClr val="bg1"/>
                </a:solidFill>
                <a:latin typeface="微软雅黑 Light" panose="020B0502040204020203" pitchFamily="34" charset="-122"/>
              </a:rPr>
              <a:t>CONTENTS</a:t>
            </a:r>
            <a:endParaRPr lang="zh-CN" altLang="en-US" sz="1600" spc="600" dirty="0">
              <a:solidFill>
                <a:schemeClr val="bg1"/>
              </a:solidFill>
              <a:latin typeface="微软雅黑 Light" panose="020B0502040204020203" pitchFamily="34" charset="-122"/>
            </a:endParaRPr>
          </a:p>
        </p:txBody>
      </p:sp>
      <p:cxnSp>
        <p:nvCxnSpPr>
          <p:cNvPr id="7" name="直接连接符 6">
            <a:extLst>
              <a:ext uri="{FF2B5EF4-FFF2-40B4-BE49-F238E27FC236}">
                <a16:creationId xmlns:a16="http://schemas.microsoft.com/office/drawing/2014/main" id="{47152754-CE53-4FC7-A6A7-4BB116F46E64}"/>
              </a:ext>
            </a:extLst>
          </p:cNvPr>
          <p:cNvCxnSpPr/>
          <p:nvPr userDrawn="1"/>
        </p:nvCxnSpPr>
        <p:spPr>
          <a:xfrm>
            <a:off x="2486289" y="2182863"/>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F5A5E4-E590-41D8-8AF1-ABE4DF672E14}"/>
              </a:ext>
            </a:extLst>
          </p:cNvPr>
          <p:cNvCxnSpPr/>
          <p:nvPr userDrawn="1"/>
        </p:nvCxnSpPr>
        <p:spPr>
          <a:xfrm>
            <a:off x="2494998" y="2489957"/>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92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C46D9FCE-0CAE-47D6-91F2-19C9421FE31E}"/>
              </a:ext>
            </a:extLst>
          </p:cNvPr>
          <p:cNvSpPr/>
          <p:nvPr userDrawn="1"/>
        </p:nvSpPr>
        <p:spPr>
          <a:xfrm>
            <a:off x="0" y="1631852"/>
            <a:ext cx="12379569" cy="3573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pic>
        <p:nvPicPr>
          <p:cNvPr id="86" name="图片 85">
            <a:extLst>
              <a:ext uri="{FF2B5EF4-FFF2-40B4-BE49-F238E27FC236}">
                <a16:creationId xmlns:a16="http://schemas.microsoft.com/office/drawing/2014/main" id="{AD279113-2814-43D4-BBAB-F2333EA423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16" b="21438"/>
          <a:stretch/>
        </p:blipFill>
        <p:spPr>
          <a:xfrm>
            <a:off x="0" y="1638885"/>
            <a:ext cx="12192000" cy="3559127"/>
          </a:xfrm>
          <a:prstGeom prst="parallelogram">
            <a:avLst/>
          </a:prstGeom>
        </p:spPr>
      </p:pic>
      <p:sp>
        <p:nvSpPr>
          <p:cNvPr id="5" name="矩形 4">
            <a:extLst>
              <a:ext uri="{FF2B5EF4-FFF2-40B4-BE49-F238E27FC236}">
                <a16:creationId xmlns:a16="http://schemas.microsoft.com/office/drawing/2014/main" id="{FEFE6429-6BA3-44A1-9438-3959A7D097C0}"/>
              </a:ext>
            </a:extLst>
          </p:cNvPr>
          <p:cNvSpPr/>
          <p:nvPr userDrawn="1"/>
        </p:nvSpPr>
        <p:spPr>
          <a:xfrm>
            <a:off x="3124511" y="2576961"/>
            <a:ext cx="6105378" cy="2166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latin typeface="+mj-ea"/>
              <a:ea typeface="+mj-ea"/>
            </a:endParaRPr>
          </a:p>
        </p:txBody>
      </p:sp>
      <p:cxnSp>
        <p:nvCxnSpPr>
          <p:cNvPr id="8" name="直接连接符 7">
            <a:extLst>
              <a:ext uri="{FF2B5EF4-FFF2-40B4-BE49-F238E27FC236}">
                <a16:creationId xmlns:a16="http://schemas.microsoft.com/office/drawing/2014/main" id="{9F707F9A-21A3-4787-9C87-53B66C2D633A}"/>
              </a:ext>
            </a:extLst>
          </p:cNvPr>
          <p:cNvCxnSpPr>
            <a:cxnSpLocks/>
          </p:cNvCxnSpPr>
          <p:nvPr userDrawn="1"/>
        </p:nvCxnSpPr>
        <p:spPr>
          <a:xfrm>
            <a:off x="3926584" y="3505429"/>
            <a:ext cx="4373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ïsḻiḓê">
            <a:extLst>
              <a:ext uri="{FF2B5EF4-FFF2-40B4-BE49-F238E27FC236}">
                <a16:creationId xmlns:a16="http://schemas.microsoft.com/office/drawing/2014/main" id="{56D2A524-C69F-4DE4-91FC-36C354DED5CA}"/>
              </a:ext>
            </a:extLst>
          </p:cNvPr>
          <p:cNvGrpSpPr/>
          <p:nvPr userDrawn="1"/>
        </p:nvGrpSpPr>
        <p:grpSpPr>
          <a:xfrm>
            <a:off x="5462044" y="805098"/>
            <a:ext cx="1430312" cy="1438699"/>
            <a:chOff x="3275013" y="2886075"/>
            <a:chExt cx="1082675" cy="1089025"/>
          </a:xfrm>
        </p:grpSpPr>
        <p:sp>
          <p:nvSpPr>
            <p:cNvPr id="10" name="ïSḷíḑe">
              <a:extLst>
                <a:ext uri="{FF2B5EF4-FFF2-40B4-BE49-F238E27FC236}">
                  <a16:creationId xmlns:a16="http://schemas.microsoft.com/office/drawing/2014/main" id="{C615845A-D691-46C2-9028-F48864A72063}"/>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1" name="îṧḷîḓe">
              <a:extLst>
                <a:ext uri="{FF2B5EF4-FFF2-40B4-BE49-F238E27FC236}">
                  <a16:creationId xmlns:a16="http://schemas.microsoft.com/office/drawing/2014/main" id="{4065BAE6-623A-4357-858F-219FB1572362}"/>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 name="iṧļîḓè">
              <a:extLst>
                <a:ext uri="{FF2B5EF4-FFF2-40B4-BE49-F238E27FC236}">
                  <a16:creationId xmlns:a16="http://schemas.microsoft.com/office/drawing/2014/main" id="{09B1F3AB-E20E-4A07-9F14-1084DB7C99CF}"/>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 name="í$ḻiḓê">
              <a:extLst>
                <a:ext uri="{FF2B5EF4-FFF2-40B4-BE49-F238E27FC236}">
                  <a16:creationId xmlns:a16="http://schemas.microsoft.com/office/drawing/2014/main" id="{2E92C00A-C767-4171-8996-8DED3DFE863F}"/>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 name="íŝḻîďê">
              <a:extLst>
                <a:ext uri="{FF2B5EF4-FFF2-40B4-BE49-F238E27FC236}">
                  <a16:creationId xmlns:a16="http://schemas.microsoft.com/office/drawing/2014/main" id="{7B14009D-EEE2-4AAE-8A2B-02EBDDD6B1D9}"/>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 name="í$ḻíďê">
              <a:extLst>
                <a:ext uri="{FF2B5EF4-FFF2-40B4-BE49-F238E27FC236}">
                  <a16:creationId xmlns:a16="http://schemas.microsoft.com/office/drawing/2014/main" id="{3E393212-5BD7-4B69-86C7-F022283BE999}"/>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 name="ïśḻîdé">
              <a:extLst>
                <a:ext uri="{FF2B5EF4-FFF2-40B4-BE49-F238E27FC236}">
                  <a16:creationId xmlns:a16="http://schemas.microsoft.com/office/drawing/2014/main" id="{106316B0-135D-4E34-90E1-FF3878A05B57}"/>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 name="ïṩ1îḍè">
              <a:extLst>
                <a:ext uri="{FF2B5EF4-FFF2-40B4-BE49-F238E27FC236}">
                  <a16:creationId xmlns:a16="http://schemas.microsoft.com/office/drawing/2014/main" id="{47BE916D-3020-45C2-B447-354152558E9A}"/>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 name="ïṡḷiḓè">
              <a:extLst>
                <a:ext uri="{FF2B5EF4-FFF2-40B4-BE49-F238E27FC236}">
                  <a16:creationId xmlns:a16="http://schemas.microsoft.com/office/drawing/2014/main" id="{D367ACFA-6E33-48AD-9E86-9ABC1B395522}"/>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9" name="iŝlïďê">
              <a:extLst>
                <a:ext uri="{FF2B5EF4-FFF2-40B4-BE49-F238E27FC236}">
                  <a16:creationId xmlns:a16="http://schemas.microsoft.com/office/drawing/2014/main" id="{60C9F77B-7757-478C-A83F-586B196A2723}"/>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0" name="işḻïḋé">
              <a:extLst>
                <a:ext uri="{FF2B5EF4-FFF2-40B4-BE49-F238E27FC236}">
                  <a16:creationId xmlns:a16="http://schemas.microsoft.com/office/drawing/2014/main" id="{EC4846B3-3044-45E5-816D-750FC8EEC155}"/>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1" name="işḻïḓè">
              <a:extLst>
                <a:ext uri="{FF2B5EF4-FFF2-40B4-BE49-F238E27FC236}">
                  <a16:creationId xmlns:a16="http://schemas.microsoft.com/office/drawing/2014/main" id="{49B65AFD-A12D-44BA-AB0C-46F440B2EB3D}"/>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2" name="îṧ1íḍè">
              <a:extLst>
                <a:ext uri="{FF2B5EF4-FFF2-40B4-BE49-F238E27FC236}">
                  <a16:creationId xmlns:a16="http://schemas.microsoft.com/office/drawing/2014/main" id="{78688D05-503D-4726-81D4-6E09DD732975}"/>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3" name="ïŝlíḓé">
              <a:extLst>
                <a:ext uri="{FF2B5EF4-FFF2-40B4-BE49-F238E27FC236}">
                  <a16:creationId xmlns:a16="http://schemas.microsoft.com/office/drawing/2014/main" id="{44C9C5A7-2CD6-4B75-9850-C9FC0EE98739}"/>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4" name="iṡľîde">
              <a:extLst>
                <a:ext uri="{FF2B5EF4-FFF2-40B4-BE49-F238E27FC236}">
                  <a16:creationId xmlns:a16="http://schemas.microsoft.com/office/drawing/2014/main" id="{F3E88635-E793-4715-BA02-82FB4A66FA5C}"/>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5" name="îşliḑe">
              <a:extLst>
                <a:ext uri="{FF2B5EF4-FFF2-40B4-BE49-F238E27FC236}">
                  <a16:creationId xmlns:a16="http://schemas.microsoft.com/office/drawing/2014/main" id="{C206C2D8-18AC-4EC2-9455-789DD6B87A99}"/>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6" name="îṧlíḑè">
              <a:extLst>
                <a:ext uri="{FF2B5EF4-FFF2-40B4-BE49-F238E27FC236}">
                  <a16:creationId xmlns:a16="http://schemas.microsoft.com/office/drawing/2014/main" id="{47DF529D-D5C9-481C-AA89-0506E77A7022}"/>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7" name="îsḷíḍê">
              <a:extLst>
                <a:ext uri="{FF2B5EF4-FFF2-40B4-BE49-F238E27FC236}">
                  <a16:creationId xmlns:a16="http://schemas.microsoft.com/office/drawing/2014/main" id="{7F73D06D-B2F0-4E5E-9074-7A5111100BC9}"/>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8" name="íšliďè">
              <a:extLst>
                <a:ext uri="{FF2B5EF4-FFF2-40B4-BE49-F238E27FC236}">
                  <a16:creationId xmlns:a16="http://schemas.microsoft.com/office/drawing/2014/main" id="{91AFE2EC-D58C-4BAD-9A02-24C327772DA6}"/>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9" name="îṧlíďê">
              <a:extLst>
                <a:ext uri="{FF2B5EF4-FFF2-40B4-BE49-F238E27FC236}">
                  <a16:creationId xmlns:a16="http://schemas.microsoft.com/office/drawing/2014/main" id="{67F78963-84CE-4568-9751-A252174C079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0" name="iṡḷîḋé">
              <a:extLst>
                <a:ext uri="{FF2B5EF4-FFF2-40B4-BE49-F238E27FC236}">
                  <a16:creationId xmlns:a16="http://schemas.microsoft.com/office/drawing/2014/main" id="{D533D1DE-F6C8-4705-A132-16617074FB7A}"/>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1" name="iṩlïḓé">
              <a:extLst>
                <a:ext uri="{FF2B5EF4-FFF2-40B4-BE49-F238E27FC236}">
                  <a16:creationId xmlns:a16="http://schemas.microsoft.com/office/drawing/2014/main" id="{B71907BF-696E-410F-B0E3-288AACFE4B3C}"/>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2" name="iṥ1ïďé">
              <a:extLst>
                <a:ext uri="{FF2B5EF4-FFF2-40B4-BE49-F238E27FC236}">
                  <a16:creationId xmlns:a16="http://schemas.microsoft.com/office/drawing/2014/main" id="{B146EF79-C41B-4BF6-BF31-A017F4831219}"/>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3" name="ïŝḻîḍè">
              <a:extLst>
                <a:ext uri="{FF2B5EF4-FFF2-40B4-BE49-F238E27FC236}">
                  <a16:creationId xmlns:a16="http://schemas.microsoft.com/office/drawing/2014/main" id="{62D825D4-C9F2-4021-B2E5-8E4733A701B1}"/>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4" name="ïṥ1iḑê">
              <a:extLst>
                <a:ext uri="{FF2B5EF4-FFF2-40B4-BE49-F238E27FC236}">
                  <a16:creationId xmlns:a16="http://schemas.microsoft.com/office/drawing/2014/main" id="{8750A02A-435C-4CC9-9861-3D44CCE0AF03}"/>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5" name="isḻíḋe">
              <a:extLst>
                <a:ext uri="{FF2B5EF4-FFF2-40B4-BE49-F238E27FC236}">
                  <a16:creationId xmlns:a16="http://schemas.microsoft.com/office/drawing/2014/main" id="{53658D5F-F10F-4602-9921-52A49E9A8677}"/>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6" name="îṧḻïḋe">
              <a:extLst>
                <a:ext uri="{FF2B5EF4-FFF2-40B4-BE49-F238E27FC236}">
                  <a16:creationId xmlns:a16="http://schemas.microsoft.com/office/drawing/2014/main" id="{49E98323-0DA6-465F-A938-FA56E1D2CA0C}"/>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7" name="îṩ1îďè">
              <a:extLst>
                <a:ext uri="{FF2B5EF4-FFF2-40B4-BE49-F238E27FC236}">
                  <a16:creationId xmlns:a16="http://schemas.microsoft.com/office/drawing/2014/main" id="{1B3F619F-3DA6-4985-9544-E73DFB16ECB9}"/>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8" name="iŝḷîḑe">
              <a:extLst>
                <a:ext uri="{FF2B5EF4-FFF2-40B4-BE49-F238E27FC236}">
                  <a16:creationId xmlns:a16="http://schemas.microsoft.com/office/drawing/2014/main" id="{6F69BFB5-40A9-416E-A93B-52D51CA6833E}"/>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9" name="ïṣ1íḓé">
              <a:extLst>
                <a:ext uri="{FF2B5EF4-FFF2-40B4-BE49-F238E27FC236}">
                  <a16:creationId xmlns:a16="http://schemas.microsoft.com/office/drawing/2014/main" id="{B6B9E567-4C9A-4832-B7E7-3780318C9D03}"/>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0" name="îsḻíḓé">
              <a:extLst>
                <a:ext uri="{FF2B5EF4-FFF2-40B4-BE49-F238E27FC236}">
                  <a16:creationId xmlns:a16="http://schemas.microsoft.com/office/drawing/2014/main" id="{D4E4F2F1-1289-4896-9AEC-F9F5D9C3B6E9}"/>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1" name="îŝlïde">
              <a:extLst>
                <a:ext uri="{FF2B5EF4-FFF2-40B4-BE49-F238E27FC236}">
                  <a16:creationId xmlns:a16="http://schemas.microsoft.com/office/drawing/2014/main" id="{8CC1AFEF-57EB-4621-86C5-8DCD0A4AC1E1}"/>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2" name="îšļïḓê">
              <a:extLst>
                <a:ext uri="{FF2B5EF4-FFF2-40B4-BE49-F238E27FC236}">
                  <a16:creationId xmlns:a16="http://schemas.microsoft.com/office/drawing/2014/main" id="{4257C7C1-EE57-4006-A262-DB3D16F4A34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3" name="iśļîḓê">
              <a:extLst>
                <a:ext uri="{FF2B5EF4-FFF2-40B4-BE49-F238E27FC236}">
                  <a16:creationId xmlns:a16="http://schemas.microsoft.com/office/drawing/2014/main" id="{6B686F8F-69D0-4CE3-97C7-EAD562E9D1C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4" name="ïṩļïḑé">
              <a:extLst>
                <a:ext uri="{FF2B5EF4-FFF2-40B4-BE49-F238E27FC236}">
                  <a16:creationId xmlns:a16="http://schemas.microsoft.com/office/drawing/2014/main" id="{A2836485-CAC9-4498-9B92-D2EED4C1357B}"/>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5" name="i$1iḋe">
              <a:extLst>
                <a:ext uri="{FF2B5EF4-FFF2-40B4-BE49-F238E27FC236}">
                  <a16:creationId xmlns:a16="http://schemas.microsoft.com/office/drawing/2014/main" id="{6D1EBE36-5334-490F-A7DB-00267435014A}"/>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6" name="i$ļîde">
              <a:extLst>
                <a:ext uri="{FF2B5EF4-FFF2-40B4-BE49-F238E27FC236}">
                  <a16:creationId xmlns:a16="http://schemas.microsoft.com/office/drawing/2014/main" id="{9A2C26B6-7E40-423A-9E66-AA52A1B1821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7" name="iṡļîďê">
              <a:extLst>
                <a:ext uri="{FF2B5EF4-FFF2-40B4-BE49-F238E27FC236}">
                  <a16:creationId xmlns:a16="http://schemas.microsoft.com/office/drawing/2014/main" id="{3089104C-F32F-4C0C-ACAE-60B1BA998933}"/>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8" name="îşḷiḋé">
              <a:extLst>
                <a:ext uri="{FF2B5EF4-FFF2-40B4-BE49-F238E27FC236}">
                  <a16:creationId xmlns:a16="http://schemas.microsoft.com/office/drawing/2014/main" id="{4D9D9928-8D40-4A34-BEB9-35EE1E7AB31F}"/>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9" name="isliḑè">
              <a:extLst>
                <a:ext uri="{FF2B5EF4-FFF2-40B4-BE49-F238E27FC236}">
                  <a16:creationId xmlns:a16="http://schemas.microsoft.com/office/drawing/2014/main" id="{6D2A7C71-2A06-430A-8688-E663AFFF4AD4}"/>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0" name="iṧlîḓê">
              <a:extLst>
                <a:ext uri="{FF2B5EF4-FFF2-40B4-BE49-F238E27FC236}">
                  <a16:creationId xmlns:a16="http://schemas.microsoft.com/office/drawing/2014/main" id="{D33A46B6-4CC5-44BF-93E5-662291EA322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1" name="iṣļíďé">
              <a:extLst>
                <a:ext uri="{FF2B5EF4-FFF2-40B4-BE49-F238E27FC236}">
                  <a16:creationId xmlns:a16="http://schemas.microsoft.com/office/drawing/2014/main" id="{519A3650-87FB-44A2-BECD-6F773A798C4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2" name="iŝlíḍè">
              <a:extLst>
                <a:ext uri="{FF2B5EF4-FFF2-40B4-BE49-F238E27FC236}">
                  <a16:creationId xmlns:a16="http://schemas.microsoft.com/office/drawing/2014/main" id="{81C918AB-F152-4B39-B76F-BAA62D8921CC}"/>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3" name="iśļïḋé">
              <a:extLst>
                <a:ext uri="{FF2B5EF4-FFF2-40B4-BE49-F238E27FC236}">
                  <a16:creationId xmlns:a16="http://schemas.microsoft.com/office/drawing/2014/main" id="{59110FDC-5E08-42E5-9B84-3FC5854BD0E8}"/>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4" name="ïşḻîde">
              <a:extLst>
                <a:ext uri="{FF2B5EF4-FFF2-40B4-BE49-F238E27FC236}">
                  <a16:creationId xmlns:a16="http://schemas.microsoft.com/office/drawing/2014/main" id="{FE425DE4-2180-439F-98AC-ADBCC857A77A}"/>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5" name="ïšḷíḍe">
              <a:extLst>
                <a:ext uri="{FF2B5EF4-FFF2-40B4-BE49-F238E27FC236}">
                  <a16:creationId xmlns:a16="http://schemas.microsoft.com/office/drawing/2014/main" id="{0EC5E745-7B7B-4EA3-90A2-4D5FD6A9C408}"/>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6" name="iṥļîḑè">
              <a:extLst>
                <a:ext uri="{FF2B5EF4-FFF2-40B4-BE49-F238E27FC236}">
                  <a16:creationId xmlns:a16="http://schemas.microsoft.com/office/drawing/2014/main" id="{8DE10EF3-BF36-4B99-A21C-C6AF9FA12608}"/>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7" name="i$1iďé">
              <a:extLst>
                <a:ext uri="{FF2B5EF4-FFF2-40B4-BE49-F238E27FC236}">
                  <a16:creationId xmlns:a16="http://schemas.microsoft.com/office/drawing/2014/main" id="{9870804B-F28C-40F6-A43E-AF88F6BAE087}"/>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8" name="íŝḷïďè">
              <a:extLst>
                <a:ext uri="{FF2B5EF4-FFF2-40B4-BE49-F238E27FC236}">
                  <a16:creationId xmlns:a16="http://schemas.microsoft.com/office/drawing/2014/main" id="{278A97D9-C98D-4BA8-A13F-CA3446ADA3D6}"/>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9" name="ïśļîḓé">
              <a:extLst>
                <a:ext uri="{FF2B5EF4-FFF2-40B4-BE49-F238E27FC236}">
                  <a16:creationId xmlns:a16="http://schemas.microsoft.com/office/drawing/2014/main" id="{54362419-FB94-4FA7-92DA-F9D545689B44}"/>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0" name="ïṣļîḑe">
              <a:extLst>
                <a:ext uri="{FF2B5EF4-FFF2-40B4-BE49-F238E27FC236}">
                  <a16:creationId xmlns:a16="http://schemas.microsoft.com/office/drawing/2014/main" id="{4B3E4B86-CB71-4A3D-934E-E41DA6AACEF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1" name="ïşliḍê">
              <a:extLst>
                <a:ext uri="{FF2B5EF4-FFF2-40B4-BE49-F238E27FC236}">
                  <a16:creationId xmlns:a16="http://schemas.microsoft.com/office/drawing/2014/main" id="{41B5B239-8DC8-4139-89D8-A0DB5620827B}"/>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2" name="ïṣḷíḑe">
              <a:extLst>
                <a:ext uri="{FF2B5EF4-FFF2-40B4-BE49-F238E27FC236}">
                  <a16:creationId xmlns:a16="http://schemas.microsoft.com/office/drawing/2014/main" id="{95D8FCC1-8EB5-443A-BD6D-5FFBFFE0E4BC}"/>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3" name="íṣḻíḋè">
              <a:extLst>
                <a:ext uri="{FF2B5EF4-FFF2-40B4-BE49-F238E27FC236}">
                  <a16:creationId xmlns:a16="http://schemas.microsoft.com/office/drawing/2014/main" id="{8C81114E-C21F-4C9D-9350-E37BC4EE1983}"/>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4" name="ísḻíḍe">
              <a:extLst>
                <a:ext uri="{FF2B5EF4-FFF2-40B4-BE49-F238E27FC236}">
                  <a16:creationId xmlns:a16="http://schemas.microsoft.com/office/drawing/2014/main" id="{233EE631-C8C1-473A-BB1A-963545FABEAB}"/>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5" name="îṡḷïḓê">
              <a:extLst>
                <a:ext uri="{FF2B5EF4-FFF2-40B4-BE49-F238E27FC236}">
                  <a16:creationId xmlns:a16="http://schemas.microsoft.com/office/drawing/2014/main" id="{D0ABCFD6-9C73-4837-B7B9-2B4F8AB25B67}"/>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6" name="îṣļiḍe">
              <a:extLst>
                <a:ext uri="{FF2B5EF4-FFF2-40B4-BE49-F238E27FC236}">
                  <a16:creationId xmlns:a16="http://schemas.microsoft.com/office/drawing/2014/main" id="{ADB10C96-953A-4997-9091-DCE4F95E408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7" name="í$ľîďè">
              <a:extLst>
                <a:ext uri="{FF2B5EF4-FFF2-40B4-BE49-F238E27FC236}">
                  <a16:creationId xmlns:a16="http://schemas.microsoft.com/office/drawing/2014/main" id="{AF8A5086-FF7D-4B78-BE49-F29311FCA131}"/>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8" name="îṩļîḋe">
              <a:extLst>
                <a:ext uri="{FF2B5EF4-FFF2-40B4-BE49-F238E27FC236}">
                  <a16:creationId xmlns:a16="http://schemas.microsoft.com/office/drawing/2014/main" id="{1B6B9EF9-AD2C-41D7-A8E1-35BD6B888560}"/>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9" name="ïṥľídè">
              <a:extLst>
                <a:ext uri="{FF2B5EF4-FFF2-40B4-BE49-F238E27FC236}">
                  <a16:creationId xmlns:a16="http://schemas.microsoft.com/office/drawing/2014/main" id="{4C7C4953-2DDD-4C1F-B091-5F3822D35138}"/>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0" name="iṩľiḍê">
              <a:extLst>
                <a:ext uri="{FF2B5EF4-FFF2-40B4-BE49-F238E27FC236}">
                  <a16:creationId xmlns:a16="http://schemas.microsoft.com/office/drawing/2014/main" id="{5AACF96F-82C5-4FD1-9722-30C75F458B06}"/>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1" name="işḻîḑe">
              <a:extLst>
                <a:ext uri="{FF2B5EF4-FFF2-40B4-BE49-F238E27FC236}">
                  <a16:creationId xmlns:a16="http://schemas.microsoft.com/office/drawing/2014/main" id="{0F5C16BE-08B9-409D-9189-D44D304504CC}"/>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2" name="íṡlïde">
              <a:extLst>
                <a:ext uri="{FF2B5EF4-FFF2-40B4-BE49-F238E27FC236}">
                  <a16:creationId xmlns:a16="http://schemas.microsoft.com/office/drawing/2014/main" id="{749A7113-7C29-4924-BC95-2C872D56CEF6}"/>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3" name="ïŝlîďê">
              <a:extLst>
                <a:ext uri="{FF2B5EF4-FFF2-40B4-BE49-F238E27FC236}">
                  <a16:creationId xmlns:a16="http://schemas.microsoft.com/office/drawing/2014/main" id="{CD30ADE6-1B61-4654-A22B-A7FEE9E8AC60}"/>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4" name="îSlîde">
              <a:extLst>
                <a:ext uri="{FF2B5EF4-FFF2-40B4-BE49-F238E27FC236}">
                  <a16:creationId xmlns:a16="http://schemas.microsoft.com/office/drawing/2014/main" id="{50FB914E-5179-4896-A00F-FFD082D5EB67}"/>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5" name="îṩļiďê">
              <a:extLst>
                <a:ext uri="{FF2B5EF4-FFF2-40B4-BE49-F238E27FC236}">
                  <a16:creationId xmlns:a16="http://schemas.microsoft.com/office/drawing/2014/main" id="{3F3E8F22-B27D-42F5-B441-7519AE0997E4}"/>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6" name="îśḷíḑê">
              <a:extLst>
                <a:ext uri="{FF2B5EF4-FFF2-40B4-BE49-F238E27FC236}">
                  <a16:creationId xmlns:a16="http://schemas.microsoft.com/office/drawing/2014/main" id="{D5B8BA6F-1DBE-4FEB-A959-4630C7830696}"/>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7" name="íšḻîdê">
              <a:extLst>
                <a:ext uri="{FF2B5EF4-FFF2-40B4-BE49-F238E27FC236}">
                  <a16:creationId xmlns:a16="http://schemas.microsoft.com/office/drawing/2014/main" id="{C4D49C9B-1660-4DE5-B340-15FDB0CC3E10}"/>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8" name="ïṧľíḍè">
              <a:extLst>
                <a:ext uri="{FF2B5EF4-FFF2-40B4-BE49-F238E27FC236}">
                  <a16:creationId xmlns:a16="http://schemas.microsoft.com/office/drawing/2014/main" id="{F2B2C561-7E65-4E33-AF08-F2ED3BF73756}"/>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9" name="íṥļîḍè">
              <a:extLst>
                <a:ext uri="{FF2B5EF4-FFF2-40B4-BE49-F238E27FC236}">
                  <a16:creationId xmlns:a16="http://schemas.microsoft.com/office/drawing/2014/main" id="{DF3EFE9C-EDA3-4897-8171-5BED032DB4B1}"/>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0" name="ïŝḷîde">
              <a:extLst>
                <a:ext uri="{FF2B5EF4-FFF2-40B4-BE49-F238E27FC236}">
                  <a16:creationId xmlns:a16="http://schemas.microsoft.com/office/drawing/2014/main" id="{6DEDFB85-BD5E-4AA8-A31C-45554E605035}"/>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1" name="î$ľíḍê">
              <a:extLst>
                <a:ext uri="{FF2B5EF4-FFF2-40B4-BE49-F238E27FC236}">
                  <a16:creationId xmlns:a16="http://schemas.microsoft.com/office/drawing/2014/main" id="{E7B5A602-C4E4-403E-B91E-D35052D35937}"/>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sp>
        <p:nvSpPr>
          <p:cNvPr id="90" name="内容占位符 88">
            <a:extLst>
              <a:ext uri="{FF2B5EF4-FFF2-40B4-BE49-F238E27FC236}">
                <a16:creationId xmlns:a16="http://schemas.microsoft.com/office/drawing/2014/main" id="{9C569CA6-D4F0-4518-86C7-358DA250B8EF}"/>
              </a:ext>
            </a:extLst>
          </p:cNvPr>
          <p:cNvSpPr>
            <a:spLocks noGrp="1"/>
          </p:cNvSpPr>
          <p:nvPr>
            <p:ph sz="quarter" idx="11" hasCustomPrompt="1"/>
          </p:nvPr>
        </p:nvSpPr>
        <p:spPr>
          <a:xfrm>
            <a:off x="3926584" y="3019540"/>
            <a:ext cx="4373354" cy="360943"/>
          </a:xfrm>
        </p:spPr>
        <p:txBody>
          <a:bodyPr lIns="0" rIns="0">
            <a:normAutofit/>
          </a:bodyPr>
          <a:lstStyle>
            <a:lvl1pPr marL="0" indent="0" algn="dist" defTabSz="914400" rtl="0" eaLnBrk="1" latinLnBrk="0" hangingPunct="1">
              <a:buFontTx/>
              <a:buNone/>
              <a:defRPr lang="zh-CN" altLang="en-US" sz="1800" kern="1200" spc="300" dirty="0" smtClean="0">
                <a:solidFill>
                  <a:schemeClr val="bg1"/>
                </a:solidFill>
                <a:latin typeface="微软雅黑 Light" panose="020B0502040204020203" pitchFamily="34" charset="-122"/>
                <a:ea typeface="+mn-ea"/>
                <a:cs typeface="+mn-cs"/>
              </a:defRPr>
            </a:lvl1pPr>
          </a:lstStyle>
          <a:p>
            <a:pPr algn="dist"/>
            <a:r>
              <a:rPr lang="en-US" altLang="zh-CN" spc="300" dirty="0">
                <a:solidFill>
                  <a:schemeClr val="bg1"/>
                </a:solidFill>
              </a:rPr>
              <a:t>PART  ONE</a:t>
            </a:r>
            <a:endParaRPr lang="zh-CN" altLang="en-US" spc="300" dirty="0">
              <a:solidFill>
                <a:schemeClr val="bg1"/>
              </a:solidFill>
            </a:endParaRPr>
          </a:p>
        </p:txBody>
      </p:sp>
      <p:sp>
        <p:nvSpPr>
          <p:cNvPr id="91" name="内容占位符 88">
            <a:extLst>
              <a:ext uri="{FF2B5EF4-FFF2-40B4-BE49-F238E27FC236}">
                <a16:creationId xmlns:a16="http://schemas.microsoft.com/office/drawing/2014/main" id="{229A8E1D-994B-476F-8D56-3E5648E60EB9}"/>
              </a:ext>
            </a:extLst>
          </p:cNvPr>
          <p:cNvSpPr>
            <a:spLocks noGrp="1"/>
          </p:cNvSpPr>
          <p:nvPr>
            <p:ph sz="quarter" idx="12" hasCustomPrompt="1"/>
          </p:nvPr>
        </p:nvSpPr>
        <p:spPr>
          <a:xfrm>
            <a:off x="3913974" y="4236120"/>
            <a:ext cx="4373354" cy="234914"/>
          </a:xfrm>
        </p:spPr>
        <p:txBody>
          <a:bodyPr lIns="0" rIns="0">
            <a:normAutofit/>
          </a:bodyPr>
          <a:lstStyle>
            <a:lvl1pPr marL="0" indent="0" algn="ctr" defTabSz="914400" rtl="0" eaLnBrk="1" latinLnBrk="0" hangingPunct="1">
              <a:buFontTx/>
              <a:buNone/>
              <a:defRPr lang="zh-CN" altLang="en-US" sz="1200" kern="1200" spc="300" dirty="0" smtClean="0">
                <a:solidFill>
                  <a:schemeClr val="bg1"/>
                </a:solidFill>
                <a:latin typeface="+mn-lt"/>
                <a:ea typeface="+mn-ea"/>
                <a:cs typeface="+mn-cs"/>
              </a:defRPr>
            </a:lvl1pPr>
          </a:lstStyle>
          <a:p>
            <a:pPr lvl="0"/>
            <a:r>
              <a:rPr lang="zh-CN" altLang="en-US" dirty="0"/>
              <a:t>请输入小标题的英文翻译</a:t>
            </a:r>
          </a:p>
        </p:txBody>
      </p:sp>
      <p:sp>
        <p:nvSpPr>
          <p:cNvPr id="93" name="文本占位符 92">
            <a:extLst>
              <a:ext uri="{FF2B5EF4-FFF2-40B4-BE49-F238E27FC236}">
                <a16:creationId xmlns:a16="http://schemas.microsoft.com/office/drawing/2014/main" id="{FD298229-087D-46D1-8E6B-73C87AE3C3B3}"/>
              </a:ext>
            </a:extLst>
          </p:cNvPr>
          <p:cNvSpPr>
            <a:spLocks noGrp="1"/>
          </p:cNvSpPr>
          <p:nvPr>
            <p:ph type="body" sz="quarter" idx="13" hasCustomPrompt="1"/>
          </p:nvPr>
        </p:nvSpPr>
        <p:spPr>
          <a:xfrm>
            <a:off x="3913974" y="3721920"/>
            <a:ext cx="4373354" cy="427786"/>
          </a:xfrm>
        </p:spPr>
        <p:txBody>
          <a:bodyPr lIns="0" rIns="0">
            <a:normAutofit/>
          </a:bodyPr>
          <a:lstStyle>
            <a:lvl1pPr marL="0" indent="0" algn="ctr">
              <a:buFontTx/>
              <a:buNone/>
              <a:defRPr lang="zh-CN" altLang="en-US" sz="3600" kern="1200" spc="600" dirty="0" smtClean="0">
                <a:solidFill>
                  <a:schemeClr val="bg1"/>
                </a:solidFill>
                <a:latin typeface="+mj-ea"/>
                <a:ea typeface="+mj-ea"/>
                <a:cs typeface="+mn-cs"/>
              </a:defRPr>
            </a:lvl1pPr>
          </a:lstStyle>
          <a:p>
            <a:pPr lvl="0"/>
            <a:r>
              <a:rPr lang="zh-CN" altLang="en-US" dirty="0"/>
              <a:t>请输入小标题</a:t>
            </a:r>
          </a:p>
        </p:txBody>
      </p:sp>
    </p:spTree>
    <p:extLst>
      <p:ext uri="{BB962C8B-B14F-4D97-AF65-F5344CB8AC3E}">
        <p14:creationId xmlns:p14="http://schemas.microsoft.com/office/powerpoint/2010/main" val="360655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小标题">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a:cxnSpLocks/>
          </p:cNvCxnSpPr>
          <p:nvPr userDrawn="1"/>
        </p:nvCxnSpPr>
        <p:spPr>
          <a:xfrm>
            <a:off x="100205" y="609600"/>
            <a:ext cx="119417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87032" y="153446"/>
            <a:ext cx="6485304" cy="432823"/>
          </a:xfr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24" name="ïsḻiḓê">
            <a:extLst>
              <a:ext uri="{FF2B5EF4-FFF2-40B4-BE49-F238E27FC236}">
                <a16:creationId xmlns:a16="http://schemas.microsoft.com/office/drawing/2014/main" id="{D833FFAA-7D4D-4DD6-AE4E-E410A4E4B807}"/>
              </a:ext>
            </a:extLst>
          </p:cNvPr>
          <p:cNvGrpSpPr/>
          <p:nvPr userDrawn="1"/>
        </p:nvGrpSpPr>
        <p:grpSpPr>
          <a:xfrm>
            <a:off x="148559" y="109179"/>
            <a:ext cx="464185" cy="466907"/>
            <a:chOff x="3275013" y="2886075"/>
            <a:chExt cx="1082675" cy="1089025"/>
          </a:xfrm>
        </p:grpSpPr>
        <p:sp>
          <p:nvSpPr>
            <p:cNvPr id="125" name="ïSḷíḑe">
              <a:extLst>
                <a:ext uri="{FF2B5EF4-FFF2-40B4-BE49-F238E27FC236}">
                  <a16:creationId xmlns:a16="http://schemas.microsoft.com/office/drawing/2014/main" id="{63908073-38A5-4417-ABCC-E205A4D23BEA}"/>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6" name="îṧḷîḓe">
              <a:extLst>
                <a:ext uri="{FF2B5EF4-FFF2-40B4-BE49-F238E27FC236}">
                  <a16:creationId xmlns:a16="http://schemas.microsoft.com/office/drawing/2014/main" id="{1C0D3919-5FB2-4D77-990E-16D2AA41E8BD}"/>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7" name="iṧļîḓè">
              <a:extLst>
                <a:ext uri="{FF2B5EF4-FFF2-40B4-BE49-F238E27FC236}">
                  <a16:creationId xmlns:a16="http://schemas.microsoft.com/office/drawing/2014/main" id="{7DA8A147-A076-4A6F-9BC9-3316D3B35EFE}"/>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8" name="í$ḻiḓê">
              <a:extLst>
                <a:ext uri="{FF2B5EF4-FFF2-40B4-BE49-F238E27FC236}">
                  <a16:creationId xmlns:a16="http://schemas.microsoft.com/office/drawing/2014/main" id="{D6613261-AD35-4F0D-A33B-58AA99E95451}"/>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9" name="íŝḻîďê">
              <a:extLst>
                <a:ext uri="{FF2B5EF4-FFF2-40B4-BE49-F238E27FC236}">
                  <a16:creationId xmlns:a16="http://schemas.microsoft.com/office/drawing/2014/main" id="{DE5E4202-8D98-4748-8EE4-E255FBF9ADBE}"/>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0" name="í$ḻíďê">
              <a:extLst>
                <a:ext uri="{FF2B5EF4-FFF2-40B4-BE49-F238E27FC236}">
                  <a16:creationId xmlns:a16="http://schemas.microsoft.com/office/drawing/2014/main" id="{01F87643-AEA8-4B83-8382-BB5C647B348F}"/>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1" name="ïśḻîdé">
              <a:extLst>
                <a:ext uri="{FF2B5EF4-FFF2-40B4-BE49-F238E27FC236}">
                  <a16:creationId xmlns:a16="http://schemas.microsoft.com/office/drawing/2014/main" id="{9E68C872-AB32-4542-A27F-D35623E4F891}"/>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2" name="ïṩ1îḍè">
              <a:extLst>
                <a:ext uri="{FF2B5EF4-FFF2-40B4-BE49-F238E27FC236}">
                  <a16:creationId xmlns:a16="http://schemas.microsoft.com/office/drawing/2014/main" id="{8F3E9030-7F67-4BA6-A950-3ADA3CF79BFE}"/>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3" name="ïṡḷiḓè">
              <a:extLst>
                <a:ext uri="{FF2B5EF4-FFF2-40B4-BE49-F238E27FC236}">
                  <a16:creationId xmlns:a16="http://schemas.microsoft.com/office/drawing/2014/main" id="{774F24C5-98FE-4835-9859-B9B813C43EE1}"/>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4" name="iŝlïďê">
              <a:extLst>
                <a:ext uri="{FF2B5EF4-FFF2-40B4-BE49-F238E27FC236}">
                  <a16:creationId xmlns:a16="http://schemas.microsoft.com/office/drawing/2014/main" id="{5523E611-F0CD-49F0-B743-6FE4E4E971DA}"/>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5" name="işḻïḋé">
              <a:extLst>
                <a:ext uri="{FF2B5EF4-FFF2-40B4-BE49-F238E27FC236}">
                  <a16:creationId xmlns:a16="http://schemas.microsoft.com/office/drawing/2014/main" id="{D28FAB02-285D-4F5F-A01B-5389563F8780}"/>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6" name="işḻïḓè">
              <a:extLst>
                <a:ext uri="{FF2B5EF4-FFF2-40B4-BE49-F238E27FC236}">
                  <a16:creationId xmlns:a16="http://schemas.microsoft.com/office/drawing/2014/main" id="{8B30F60C-2EFB-4D3B-AE76-C4D58F03CBE4}"/>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7" name="îṧ1íḍè">
              <a:extLst>
                <a:ext uri="{FF2B5EF4-FFF2-40B4-BE49-F238E27FC236}">
                  <a16:creationId xmlns:a16="http://schemas.microsoft.com/office/drawing/2014/main" id="{D15DBE65-F55F-49D9-80A3-77C5BDA6E6FE}"/>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8" name="ïŝlíḓé">
              <a:extLst>
                <a:ext uri="{FF2B5EF4-FFF2-40B4-BE49-F238E27FC236}">
                  <a16:creationId xmlns:a16="http://schemas.microsoft.com/office/drawing/2014/main" id="{4C42876B-57DB-49AE-B9D0-75B5B93110FA}"/>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9" name="iṡľîde">
              <a:extLst>
                <a:ext uri="{FF2B5EF4-FFF2-40B4-BE49-F238E27FC236}">
                  <a16:creationId xmlns:a16="http://schemas.microsoft.com/office/drawing/2014/main" id="{9A50463A-5EFC-4F35-A2FF-0439722E47E0}"/>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0" name="îşliḑe">
              <a:extLst>
                <a:ext uri="{FF2B5EF4-FFF2-40B4-BE49-F238E27FC236}">
                  <a16:creationId xmlns:a16="http://schemas.microsoft.com/office/drawing/2014/main" id="{D0DFD5DB-633B-4582-9052-1925EB582C41}"/>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1" name="îṧlíḑè">
              <a:extLst>
                <a:ext uri="{FF2B5EF4-FFF2-40B4-BE49-F238E27FC236}">
                  <a16:creationId xmlns:a16="http://schemas.microsoft.com/office/drawing/2014/main" id="{11AC6BEF-012B-494E-81B9-64498DD6CAAA}"/>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2" name="îsḷíḍê">
              <a:extLst>
                <a:ext uri="{FF2B5EF4-FFF2-40B4-BE49-F238E27FC236}">
                  <a16:creationId xmlns:a16="http://schemas.microsoft.com/office/drawing/2014/main" id="{629F487E-9BB8-4503-A739-4140396A1E4F}"/>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3" name="íšliďè">
              <a:extLst>
                <a:ext uri="{FF2B5EF4-FFF2-40B4-BE49-F238E27FC236}">
                  <a16:creationId xmlns:a16="http://schemas.microsoft.com/office/drawing/2014/main" id="{8DA66D07-8873-43B7-BAB9-70654DFCB82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4" name="îṧlíďê">
              <a:extLst>
                <a:ext uri="{FF2B5EF4-FFF2-40B4-BE49-F238E27FC236}">
                  <a16:creationId xmlns:a16="http://schemas.microsoft.com/office/drawing/2014/main" id="{067E00A0-4543-4712-80A0-2E66999CEF79}"/>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5" name="iṡḷîḋé">
              <a:extLst>
                <a:ext uri="{FF2B5EF4-FFF2-40B4-BE49-F238E27FC236}">
                  <a16:creationId xmlns:a16="http://schemas.microsoft.com/office/drawing/2014/main" id="{E7EAC230-F588-4709-A30A-3F71C79E495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6" name="iṩlïḓé">
              <a:extLst>
                <a:ext uri="{FF2B5EF4-FFF2-40B4-BE49-F238E27FC236}">
                  <a16:creationId xmlns:a16="http://schemas.microsoft.com/office/drawing/2014/main" id="{13EC6AB6-4BBB-49D6-A4AE-4DCA0198A82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7" name="iṥ1ïďé">
              <a:extLst>
                <a:ext uri="{FF2B5EF4-FFF2-40B4-BE49-F238E27FC236}">
                  <a16:creationId xmlns:a16="http://schemas.microsoft.com/office/drawing/2014/main" id="{2CA99A53-4738-4999-BBA4-FDC98727BAFE}"/>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8" name="ïŝḻîḍè">
              <a:extLst>
                <a:ext uri="{FF2B5EF4-FFF2-40B4-BE49-F238E27FC236}">
                  <a16:creationId xmlns:a16="http://schemas.microsoft.com/office/drawing/2014/main" id="{1F2A1091-64B8-429E-9345-EAC85C7969DC}"/>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9" name="ïṥ1iḑê">
              <a:extLst>
                <a:ext uri="{FF2B5EF4-FFF2-40B4-BE49-F238E27FC236}">
                  <a16:creationId xmlns:a16="http://schemas.microsoft.com/office/drawing/2014/main" id="{0F43DB91-162C-451D-9A0D-5588A3394F68}"/>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0" name="isḻíḋe">
              <a:extLst>
                <a:ext uri="{FF2B5EF4-FFF2-40B4-BE49-F238E27FC236}">
                  <a16:creationId xmlns:a16="http://schemas.microsoft.com/office/drawing/2014/main" id="{280AE4CB-F704-41B4-86F6-E7DB8E362ADD}"/>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1" name="îṧḻïḋe">
              <a:extLst>
                <a:ext uri="{FF2B5EF4-FFF2-40B4-BE49-F238E27FC236}">
                  <a16:creationId xmlns:a16="http://schemas.microsoft.com/office/drawing/2014/main" id="{3E55D22F-9B8D-4F55-BEE8-4E3529F2E8D0}"/>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2" name="îṩ1îďè">
              <a:extLst>
                <a:ext uri="{FF2B5EF4-FFF2-40B4-BE49-F238E27FC236}">
                  <a16:creationId xmlns:a16="http://schemas.microsoft.com/office/drawing/2014/main" id="{DA7C5AF5-5FFD-4BB9-BA74-0F5AC837E21E}"/>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3" name="iŝḷîḑe">
              <a:extLst>
                <a:ext uri="{FF2B5EF4-FFF2-40B4-BE49-F238E27FC236}">
                  <a16:creationId xmlns:a16="http://schemas.microsoft.com/office/drawing/2014/main" id="{137A86C3-72E0-44B5-92E2-51C83CDC1F7D}"/>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4" name="ïṣ1íḓé">
              <a:extLst>
                <a:ext uri="{FF2B5EF4-FFF2-40B4-BE49-F238E27FC236}">
                  <a16:creationId xmlns:a16="http://schemas.microsoft.com/office/drawing/2014/main" id="{58DA1D4F-D986-431F-A136-41B58D1169A0}"/>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5" name="îsḻíḓé">
              <a:extLst>
                <a:ext uri="{FF2B5EF4-FFF2-40B4-BE49-F238E27FC236}">
                  <a16:creationId xmlns:a16="http://schemas.microsoft.com/office/drawing/2014/main" id="{60D15A26-E3B5-47E2-9579-FCD7D28D69BA}"/>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6" name="îŝlïde">
              <a:extLst>
                <a:ext uri="{FF2B5EF4-FFF2-40B4-BE49-F238E27FC236}">
                  <a16:creationId xmlns:a16="http://schemas.microsoft.com/office/drawing/2014/main" id="{3358708B-A45E-425B-8EEA-968F568AB143}"/>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7" name="îšļïḓê">
              <a:extLst>
                <a:ext uri="{FF2B5EF4-FFF2-40B4-BE49-F238E27FC236}">
                  <a16:creationId xmlns:a16="http://schemas.microsoft.com/office/drawing/2014/main" id="{502E4EB3-A74E-4EC4-A427-ADB377D44D38}"/>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8" name="iśļîḓê">
              <a:extLst>
                <a:ext uri="{FF2B5EF4-FFF2-40B4-BE49-F238E27FC236}">
                  <a16:creationId xmlns:a16="http://schemas.microsoft.com/office/drawing/2014/main" id="{547C0C52-8E0F-4A9C-840C-F4278DB29952}"/>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9" name="ïṩļïḑé">
              <a:extLst>
                <a:ext uri="{FF2B5EF4-FFF2-40B4-BE49-F238E27FC236}">
                  <a16:creationId xmlns:a16="http://schemas.microsoft.com/office/drawing/2014/main" id="{F6EDB4D9-38E7-483C-A9A4-06940457DCDC}"/>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0" name="i$1iḋe">
              <a:extLst>
                <a:ext uri="{FF2B5EF4-FFF2-40B4-BE49-F238E27FC236}">
                  <a16:creationId xmlns:a16="http://schemas.microsoft.com/office/drawing/2014/main" id="{3411C7AF-152F-44DC-BDC6-C13EE344FA92}"/>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1" name="i$ļîde">
              <a:extLst>
                <a:ext uri="{FF2B5EF4-FFF2-40B4-BE49-F238E27FC236}">
                  <a16:creationId xmlns:a16="http://schemas.microsoft.com/office/drawing/2014/main" id="{D3005BA5-2A12-4A3F-B437-FE71EA7D1C4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2" name="iṡļîďê">
              <a:extLst>
                <a:ext uri="{FF2B5EF4-FFF2-40B4-BE49-F238E27FC236}">
                  <a16:creationId xmlns:a16="http://schemas.microsoft.com/office/drawing/2014/main" id="{AA371107-84DF-4219-9988-DBF0078EA3D6}"/>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3" name="îşḷiḋé">
              <a:extLst>
                <a:ext uri="{FF2B5EF4-FFF2-40B4-BE49-F238E27FC236}">
                  <a16:creationId xmlns:a16="http://schemas.microsoft.com/office/drawing/2014/main" id="{DF641F31-588E-4E00-9A2C-7B9328136778}"/>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4" name="isliḑè">
              <a:extLst>
                <a:ext uri="{FF2B5EF4-FFF2-40B4-BE49-F238E27FC236}">
                  <a16:creationId xmlns:a16="http://schemas.microsoft.com/office/drawing/2014/main" id="{51E493B9-630A-406A-A3D3-9DCB7A3276AD}"/>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5" name="iṧlîḓê">
              <a:extLst>
                <a:ext uri="{FF2B5EF4-FFF2-40B4-BE49-F238E27FC236}">
                  <a16:creationId xmlns:a16="http://schemas.microsoft.com/office/drawing/2014/main" id="{880A3DC8-D65F-4E5B-8CCF-7C69B2A623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6" name="iṣļíďé">
              <a:extLst>
                <a:ext uri="{FF2B5EF4-FFF2-40B4-BE49-F238E27FC236}">
                  <a16:creationId xmlns:a16="http://schemas.microsoft.com/office/drawing/2014/main" id="{31C1C6F2-501F-400C-AF77-2388CA80EE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7" name="iŝlíḍè">
              <a:extLst>
                <a:ext uri="{FF2B5EF4-FFF2-40B4-BE49-F238E27FC236}">
                  <a16:creationId xmlns:a16="http://schemas.microsoft.com/office/drawing/2014/main" id="{496631AA-593B-4C77-9769-5EC4962D7933}"/>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8" name="iśļïḋé">
              <a:extLst>
                <a:ext uri="{FF2B5EF4-FFF2-40B4-BE49-F238E27FC236}">
                  <a16:creationId xmlns:a16="http://schemas.microsoft.com/office/drawing/2014/main" id="{14EDCE3C-6199-4A8B-9E7E-15775A5D202B}"/>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9" name="ïşḻîde">
              <a:extLst>
                <a:ext uri="{FF2B5EF4-FFF2-40B4-BE49-F238E27FC236}">
                  <a16:creationId xmlns:a16="http://schemas.microsoft.com/office/drawing/2014/main" id="{41066354-EF60-4733-987B-5324C07D2FE4}"/>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0" name="ïšḷíḍe">
              <a:extLst>
                <a:ext uri="{FF2B5EF4-FFF2-40B4-BE49-F238E27FC236}">
                  <a16:creationId xmlns:a16="http://schemas.microsoft.com/office/drawing/2014/main" id="{2A048A37-83F1-4539-8B4F-A56DA6793CA2}"/>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1" name="iṥļîḑè">
              <a:extLst>
                <a:ext uri="{FF2B5EF4-FFF2-40B4-BE49-F238E27FC236}">
                  <a16:creationId xmlns:a16="http://schemas.microsoft.com/office/drawing/2014/main" id="{798FE9A1-EA08-4A76-BC32-BB2BC6FBF1E4}"/>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2" name="i$1iďé">
              <a:extLst>
                <a:ext uri="{FF2B5EF4-FFF2-40B4-BE49-F238E27FC236}">
                  <a16:creationId xmlns:a16="http://schemas.microsoft.com/office/drawing/2014/main" id="{988804F9-1753-4A9F-BD04-D3C9CDA4ADCB}"/>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3" name="íŝḷïďè">
              <a:extLst>
                <a:ext uri="{FF2B5EF4-FFF2-40B4-BE49-F238E27FC236}">
                  <a16:creationId xmlns:a16="http://schemas.microsoft.com/office/drawing/2014/main" id="{AAA14D66-ABDC-4A89-B7C7-7EF8ADC57068}"/>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4" name="ïśļîḓé">
              <a:extLst>
                <a:ext uri="{FF2B5EF4-FFF2-40B4-BE49-F238E27FC236}">
                  <a16:creationId xmlns:a16="http://schemas.microsoft.com/office/drawing/2014/main" id="{D9634ECC-8B60-4D39-9F65-4790E8CAE0C0}"/>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5" name="ïṣļîḑe">
              <a:extLst>
                <a:ext uri="{FF2B5EF4-FFF2-40B4-BE49-F238E27FC236}">
                  <a16:creationId xmlns:a16="http://schemas.microsoft.com/office/drawing/2014/main" id="{8B9707C8-D823-4083-BC8C-CD8CC324438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6" name="ïşliḍê">
              <a:extLst>
                <a:ext uri="{FF2B5EF4-FFF2-40B4-BE49-F238E27FC236}">
                  <a16:creationId xmlns:a16="http://schemas.microsoft.com/office/drawing/2014/main" id="{4993B9B0-4C08-41F7-9F68-E60AC6E98393}"/>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7" name="ïṣḷíḑe">
              <a:extLst>
                <a:ext uri="{FF2B5EF4-FFF2-40B4-BE49-F238E27FC236}">
                  <a16:creationId xmlns:a16="http://schemas.microsoft.com/office/drawing/2014/main" id="{FC6C45ED-BD28-4AEF-A1CB-7C566ABF415F}"/>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8" name="íṣḻíḋè">
              <a:extLst>
                <a:ext uri="{FF2B5EF4-FFF2-40B4-BE49-F238E27FC236}">
                  <a16:creationId xmlns:a16="http://schemas.microsoft.com/office/drawing/2014/main" id="{0F80A2CD-C417-4136-881E-74993270951B}"/>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9" name="ísḻíḍe">
              <a:extLst>
                <a:ext uri="{FF2B5EF4-FFF2-40B4-BE49-F238E27FC236}">
                  <a16:creationId xmlns:a16="http://schemas.microsoft.com/office/drawing/2014/main" id="{2A085E05-14D1-466D-A2EC-8F5AFFE87638}"/>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0" name="îṡḷïḓê">
              <a:extLst>
                <a:ext uri="{FF2B5EF4-FFF2-40B4-BE49-F238E27FC236}">
                  <a16:creationId xmlns:a16="http://schemas.microsoft.com/office/drawing/2014/main" id="{D68EF364-7657-4C07-AF77-CD59182B526B}"/>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1" name="îṣļiḍe">
              <a:extLst>
                <a:ext uri="{FF2B5EF4-FFF2-40B4-BE49-F238E27FC236}">
                  <a16:creationId xmlns:a16="http://schemas.microsoft.com/office/drawing/2014/main" id="{1E925528-2D2B-448C-8953-483D2FE37A5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2" name="í$ľîďè">
              <a:extLst>
                <a:ext uri="{FF2B5EF4-FFF2-40B4-BE49-F238E27FC236}">
                  <a16:creationId xmlns:a16="http://schemas.microsoft.com/office/drawing/2014/main" id="{86868B14-10A3-4AB8-9351-35C7D3A02E18}"/>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3" name="îṩļîḋe">
              <a:extLst>
                <a:ext uri="{FF2B5EF4-FFF2-40B4-BE49-F238E27FC236}">
                  <a16:creationId xmlns:a16="http://schemas.microsoft.com/office/drawing/2014/main" id="{260EA22E-1331-46E2-8EA1-7FDCB842B999}"/>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4" name="ïṥľídè">
              <a:extLst>
                <a:ext uri="{FF2B5EF4-FFF2-40B4-BE49-F238E27FC236}">
                  <a16:creationId xmlns:a16="http://schemas.microsoft.com/office/drawing/2014/main" id="{28B45B2C-05D6-48B1-BD35-E0E6150E2B2E}"/>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5" name="iṩľiḍê">
              <a:extLst>
                <a:ext uri="{FF2B5EF4-FFF2-40B4-BE49-F238E27FC236}">
                  <a16:creationId xmlns:a16="http://schemas.microsoft.com/office/drawing/2014/main" id="{37B6E4C9-A164-46D5-9F63-8E18C67C57F5}"/>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6" name="işḻîḑe">
              <a:extLst>
                <a:ext uri="{FF2B5EF4-FFF2-40B4-BE49-F238E27FC236}">
                  <a16:creationId xmlns:a16="http://schemas.microsoft.com/office/drawing/2014/main" id="{A255CA89-EB52-4D57-9E11-352E576E1D42}"/>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7" name="íṡlïde">
              <a:extLst>
                <a:ext uri="{FF2B5EF4-FFF2-40B4-BE49-F238E27FC236}">
                  <a16:creationId xmlns:a16="http://schemas.microsoft.com/office/drawing/2014/main" id="{D9F8237A-EE2D-47A2-B2DB-4D756514E219}"/>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8" name="ïŝlîďê">
              <a:extLst>
                <a:ext uri="{FF2B5EF4-FFF2-40B4-BE49-F238E27FC236}">
                  <a16:creationId xmlns:a16="http://schemas.microsoft.com/office/drawing/2014/main" id="{3C321497-1892-4B27-B9DA-D79AFA6E4E9A}"/>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9" name="îSlîde">
              <a:extLst>
                <a:ext uri="{FF2B5EF4-FFF2-40B4-BE49-F238E27FC236}">
                  <a16:creationId xmlns:a16="http://schemas.microsoft.com/office/drawing/2014/main" id="{BD12AAD5-1576-4BDF-BE5E-3E8F456CC743}"/>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0" name="îṩļiďê">
              <a:extLst>
                <a:ext uri="{FF2B5EF4-FFF2-40B4-BE49-F238E27FC236}">
                  <a16:creationId xmlns:a16="http://schemas.microsoft.com/office/drawing/2014/main" id="{A00A8FC4-9714-4DED-A5DB-3B17F9DD13C0}"/>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1" name="îśḷíḑê">
              <a:extLst>
                <a:ext uri="{FF2B5EF4-FFF2-40B4-BE49-F238E27FC236}">
                  <a16:creationId xmlns:a16="http://schemas.microsoft.com/office/drawing/2014/main" id="{5DE797F3-B1C4-4691-BAEF-BD7C322AC6EC}"/>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2" name="íšḻîdê">
              <a:extLst>
                <a:ext uri="{FF2B5EF4-FFF2-40B4-BE49-F238E27FC236}">
                  <a16:creationId xmlns:a16="http://schemas.microsoft.com/office/drawing/2014/main" id="{56899B2A-E02E-4405-AF16-50D5FEC4C766}"/>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3" name="ïṧľíḍè">
              <a:extLst>
                <a:ext uri="{FF2B5EF4-FFF2-40B4-BE49-F238E27FC236}">
                  <a16:creationId xmlns:a16="http://schemas.microsoft.com/office/drawing/2014/main" id="{451E5A61-9736-46F1-84B8-6F2913B1B40A}"/>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4" name="íṥļîḍè">
              <a:extLst>
                <a:ext uri="{FF2B5EF4-FFF2-40B4-BE49-F238E27FC236}">
                  <a16:creationId xmlns:a16="http://schemas.microsoft.com/office/drawing/2014/main" id="{753D0C47-C657-477F-8A88-ECACCAFF5554}"/>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5" name="ïŝḷîde">
              <a:extLst>
                <a:ext uri="{FF2B5EF4-FFF2-40B4-BE49-F238E27FC236}">
                  <a16:creationId xmlns:a16="http://schemas.microsoft.com/office/drawing/2014/main" id="{183B60EE-FF48-4DBE-89E6-CF094E8C79C2}"/>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6" name="î$ľíḍê">
              <a:extLst>
                <a:ext uri="{FF2B5EF4-FFF2-40B4-BE49-F238E27FC236}">
                  <a16:creationId xmlns:a16="http://schemas.microsoft.com/office/drawing/2014/main" id="{599EB02B-4216-4041-8D74-CE0676EB843B}"/>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87385" y="112202"/>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806337"/>
            <a:ext cx="12192000" cy="6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239" name="文本框 238">
            <a:extLst>
              <a:ext uri="{FF2B5EF4-FFF2-40B4-BE49-F238E27FC236}">
                <a16:creationId xmlns:a16="http://schemas.microsoft.com/office/drawing/2014/main" id="{52AC2730-E121-4BFF-BA4D-6302DD3A3360}"/>
              </a:ext>
            </a:extLst>
          </p:cNvPr>
          <p:cNvSpPr txBox="1"/>
          <p:nvPr userDrawn="1"/>
        </p:nvSpPr>
        <p:spPr>
          <a:xfrm>
            <a:off x="660400" y="6577035"/>
            <a:ext cx="5486400" cy="184666"/>
          </a:xfrm>
          <a:prstGeom prst="rect">
            <a:avLst/>
          </a:prstGeom>
          <a:noFill/>
        </p:spPr>
        <p:txBody>
          <a:bodyPr wrap="square" lIns="0" tIns="0" rIns="0" bIns="0" rtlCol="0">
            <a:spAutoFit/>
          </a:bodyPr>
          <a:lstStyle/>
          <a:p>
            <a:r>
              <a:rPr lang="zh-CN" altLang="en-US" sz="1200" b="1" spc="300" dirty="0">
                <a:solidFill>
                  <a:schemeClr val="accent1"/>
                </a:solidFill>
                <a:latin typeface="微软雅黑 Light" panose="020B0502040204020203" pitchFamily="34" charset="-122"/>
              </a:rPr>
              <a:t>德才兼备 知行合一</a:t>
            </a:r>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65175" y="6583682"/>
            <a:ext cx="2743200" cy="149924"/>
          </a:xfrm>
        </p:spPr>
        <p:txBody>
          <a:bodyPr lIns="0" tIns="0" rIns="0" bIns="0"/>
          <a:lstStyle>
            <a:lvl1pPr>
              <a:defRPr sz="1400" b="1">
                <a:solidFill>
                  <a:schemeClr val="accent1"/>
                </a:solidFill>
                <a:latin typeface="+mn-lt"/>
              </a:defRPr>
            </a:lvl1pPr>
          </a:lstStyle>
          <a:p>
            <a:fld id="{E16B16C1-6D5E-46C9-B419-8AFAA0B89E27}" type="slidenum">
              <a:rPr lang="zh-CN" altLang="en-US" smtClean="0"/>
              <a:pPr/>
              <a:t>‹#›</a:t>
            </a:fld>
            <a:endParaRPr lang="zh-CN" altLang="en-US" dirty="0"/>
          </a:p>
        </p:txBody>
      </p:sp>
    </p:spTree>
    <p:extLst>
      <p:ext uri="{BB962C8B-B14F-4D97-AF65-F5344CB8AC3E}">
        <p14:creationId xmlns:p14="http://schemas.microsoft.com/office/powerpoint/2010/main" val="92606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1" name="图片 100">
            <a:extLst>
              <a:ext uri="{FF2B5EF4-FFF2-40B4-BE49-F238E27FC236}">
                <a16:creationId xmlns:a16="http://schemas.microsoft.com/office/drawing/2014/main" id="{40241BD1-A8D3-47F7-86B7-D5E355EF47D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t="238" r="19837"/>
          <a:stretch/>
        </p:blipFill>
        <p:spPr>
          <a:xfrm>
            <a:off x="7004816" y="0"/>
            <a:ext cx="5187184" cy="7002684"/>
          </a:xfrm>
          <a:custGeom>
            <a:avLst/>
            <a:gdLst>
              <a:gd name="connsiteX0" fmla="*/ 0 w 5187184"/>
              <a:gd name="connsiteY0" fmla="*/ 0 h 7002684"/>
              <a:gd name="connsiteX1" fmla="*/ 3890388 w 5187184"/>
              <a:gd name="connsiteY1" fmla="*/ 0 h 7002684"/>
              <a:gd name="connsiteX2" fmla="*/ 4149780 w 5187184"/>
              <a:gd name="connsiteY2" fmla="*/ 1400714 h 7002684"/>
              <a:gd name="connsiteX3" fmla="*/ 5187184 w 5187184"/>
              <a:gd name="connsiteY3" fmla="*/ 7002684 h 7002684"/>
              <a:gd name="connsiteX4" fmla="*/ 1296796 w 5187184"/>
              <a:gd name="connsiteY4" fmla="*/ 7002684 h 7002684"/>
              <a:gd name="connsiteX5" fmla="*/ 1037445 w 5187184"/>
              <a:gd name="connsiteY5" fmla="*/ 5602192 h 700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184" h="7002684">
                <a:moveTo>
                  <a:pt x="0" y="0"/>
                </a:moveTo>
                <a:lnTo>
                  <a:pt x="3890388" y="0"/>
                </a:lnTo>
                <a:lnTo>
                  <a:pt x="4149780" y="1400714"/>
                </a:lnTo>
                <a:lnTo>
                  <a:pt x="5187184" y="7002684"/>
                </a:lnTo>
                <a:lnTo>
                  <a:pt x="1296796" y="7002684"/>
                </a:lnTo>
                <a:lnTo>
                  <a:pt x="1037445" y="5602192"/>
                </a:lnTo>
                <a:close/>
              </a:path>
            </a:pathLst>
          </a:custGeom>
        </p:spPr>
      </p:pic>
      <p:cxnSp>
        <p:nvCxnSpPr>
          <p:cNvPr id="53" name="直接连接符 52">
            <a:extLst>
              <a:ext uri="{FF2B5EF4-FFF2-40B4-BE49-F238E27FC236}">
                <a16:creationId xmlns:a16="http://schemas.microsoft.com/office/drawing/2014/main" id="{A84DE908-609D-429C-9E25-5348F9EE3ABE}"/>
              </a:ext>
            </a:extLst>
          </p:cNvPr>
          <p:cNvCxnSpPr>
            <a:cxnSpLocks/>
          </p:cNvCxnSpPr>
          <p:nvPr userDrawn="1"/>
        </p:nvCxnSpPr>
        <p:spPr>
          <a:xfrm flipV="1">
            <a:off x="751661" y="2058446"/>
            <a:ext cx="0" cy="1232128"/>
          </a:xfrm>
          <a:prstGeom prst="line">
            <a:avLst/>
          </a:prstGeom>
          <a:ln w="50800"/>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29F0012B-7E46-4A2B-90DC-81D0099485BA}"/>
              </a:ext>
            </a:extLst>
          </p:cNvPr>
          <p:cNvGrpSpPr/>
          <p:nvPr userDrawn="1"/>
        </p:nvGrpSpPr>
        <p:grpSpPr>
          <a:xfrm>
            <a:off x="7046098" y="1352452"/>
            <a:ext cx="4466907" cy="1055243"/>
            <a:chOff x="6957679" y="1357480"/>
            <a:chExt cx="4466907" cy="1055243"/>
          </a:xfrm>
        </p:grpSpPr>
        <p:sp>
          <p:nvSpPr>
            <p:cNvPr id="62" name="平行四边形 61">
              <a:extLst>
                <a:ext uri="{FF2B5EF4-FFF2-40B4-BE49-F238E27FC236}">
                  <a16:creationId xmlns:a16="http://schemas.microsoft.com/office/drawing/2014/main" id="{2E4708A6-CD59-4294-BEB9-D77B9936E86F}"/>
                </a:ext>
              </a:extLst>
            </p:cNvPr>
            <p:cNvSpPr/>
            <p:nvPr userDrawn="1"/>
          </p:nvSpPr>
          <p:spPr>
            <a:xfrm flipH="1">
              <a:off x="6957679" y="1357480"/>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5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CDBB260-8473-41C8-B52E-2986FB5FBCE2}"/>
                </a:ext>
              </a:extLst>
            </p:cNvPr>
            <p:cNvGrpSpPr>
              <a:grpSpLocks noChangeAspect="1"/>
            </p:cNvGrpSpPr>
            <p:nvPr userDrawn="1">
              <p:custDataLst>
                <p:tags r:id="rId1"/>
              </p:custDataLst>
            </p:nvPr>
          </p:nvGrpSpPr>
          <p:grpSpPr>
            <a:xfrm>
              <a:off x="7239288" y="1526358"/>
              <a:ext cx="3949906" cy="733268"/>
              <a:chOff x="3497261" y="2746242"/>
              <a:chExt cx="7298696" cy="1354943"/>
            </a:xfrm>
            <a:solidFill>
              <a:schemeClr val="bg1"/>
            </a:solidFill>
          </p:grpSpPr>
          <p:grpSp>
            <p:nvGrpSpPr>
              <p:cNvPr id="55" name="ïşļíḓê">
                <a:extLst>
                  <a:ext uri="{FF2B5EF4-FFF2-40B4-BE49-F238E27FC236}">
                    <a16:creationId xmlns:a16="http://schemas.microsoft.com/office/drawing/2014/main" id="{ED1082B5-26CB-436D-856C-720811C98FC9}"/>
                  </a:ext>
                </a:extLst>
              </p:cNvPr>
              <p:cNvGrpSpPr/>
              <p:nvPr/>
            </p:nvGrpSpPr>
            <p:grpSpPr>
              <a:xfrm>
                <a:off x="3497261" y="2746242"/>
                <a:ext cx="7298696" cy="1095599"/>
                <a:chOff x="4535488" y="3019425"/>
                <a:chExt cx="4378326" cy="657226"/>
              </a:xfrm>
              <a:grpFill/>
            </p:grpSpPr>
            <p:sp>
              <p:nvSpPr>
                <p:cNvPr id="79" name="îṥļiďe">
                  <a:extLst>
                    <a:ext uri="{FF2B5EF4-FFF2-40B4-BE49-F238E27FC236}">
                      <a16:creationId xmlns:a16="http://schemas.microsoft.com/office/drawing/2014/main" id="{522FC84F-557E-4A3C-8DC7-425BAC83CDB5}"/>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0" name="íŝļíḍê">
                  <a:extLst>
                    <a:ext uri="{FF2B5EF4-FFF2-40B4-BE49-F238E27FC236}">
                      <a16:creationId xmlns:a16="http://schemas.microsoft.com/office/drawing/2014/main" id="{317FC23A-3AFA-4148-9951-DDDE2F114FC6}"/>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1" name="íşḷiḋe">
                  <a:extLst>
                    <a:ext uri="{FF2B5EF4-FFF2-40B4-BE49-F238E27FC236}">
                      <a16:creationId xmlns:a16="http://schemas.microsoft.com/office/drawing/2014/main" id="{E5F73C2C-4370-4F82-ADEF-A71748BE6BCE}"/>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2" name="iṩ1îdê">
                  <a:extLst>
                    <a:ext uri="{FF2B5EF4-FFF2-40B4-BE49-F238E27FC236}">
                      <a16:creationId xmlns:a16="http://schemas.microsoft.com/office/drawing/2014/main" id="{32628B04-AA95-4D0A-A268-D584F3CF1BD8}"/>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3" name="isļïḍe">
                  <a:extLst>
                    <a:ext uri="{FF2B5EF4-FFF2-40B4-BE49-F238E27FC236}">
                      <a16:creationId xmlns:a16="http://schemas.microsoft.com/office/drawing/2014/main" id="{641E348A-B726-44F4-AB49-2964C444224B}"/>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4" name="íṣḷíḋê">
                  <a:extLst>
                    <a:ext uri="{FF2B5EF4-FFF2-40B4-BE49-F238E27FC236}">
                      <a16:creationId xmlns:a16="http://schemas.microsoft.com/office/drawing/2014/main" id="{9FAEAE36-D319-447B-A4CC-C0F3A533261A}"/>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5" name="iṧľïdé">
                  <a:extLst>
                    <a:ext uri="{FF2B5EF4-FFF2-40B4-BE49-F238E27FC236}">
                      <a16:creationId xmlns:a16="http://schemas.microsoft.com/office/drawing/2014/main" id="{3E7611A2-6211-46F3-9AFE-4F26BF3BF7E5}"/>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6" name="ïṡḷïḓé">
                  <a:extLst>
                    <a:ext uri="{FF2B5EF4-FFF2-40B4-BE49-F238E27FC236}">
                      <a16:creationId xmlns:a16="http://schemas.microsoft.com/office/drawing/2014/main" id="{77B31534-C54D-47C8-AEA6-2919446964AD}"/>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7" name="îṥ1ïḋè">
                  <a:extLst>
                    <a:ext uri="{FF2B5EF4-FFF2-40B4-BE49-F238E27FC236}">
                      <a16:creationId xmlns:a16="http://schemas.microsoft.com/office/drawing/2014/main" id="{B0C14D91-1B78-4516-B8F5-F9D99C9A69C1}"/>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8" name="ïsľîdé">
                  <a:extLst>
                    <a:ext uri="{FF2B5EF4-FFF2-40B4-BE49-F238E27FC236}">
                      <a16:creationId xmlns:a16="http://schemas.microsoft.com/office/drawing/2014/main" id="{C9385950-604F-4C64-8200-A5CF4B69CE3A}"/>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9" name="íṩlíďê">
                  <a:extLst>
                    <a:ext uri="{FF2B5EF4-FFF2-40B4-BE49-F238E27FC236}">
                      <a16:creationId xmlns:a16="http://schemas.microsoft.com/office/drawing/2014/main" id="{F0944B53-6A30-4C50-9650-32EFB117B55E}"/>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0" name="işḷïďè">
                  <a:extLst>
                    <a:ext uri="{FF2B5EF4-FFF2-40B4-BE49-F238E27FC236}">
                      <a16:creationId xmlns:a16="http://schemas.microsoft.com/office/drawing/2014/main" id="{95C68343-A573-4005-8688-B201071AC7D3}"/>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1" name="îṡlíḑê">
                  <a:extLst>
                    <a:ext uri="{FF2B5EF4-FFF2-40B4-BE49-F238E27FC236}">
                      <a16:creationId xmlns:a16="http://schemas.microsoft.com/office/drawing/2014/main" id="{FED77C9B-F7C2-4749-ADD9-11265E120BC7}"/>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2" name="iṡľïḍê">
                  <a:extLst>
                    <a:ext uri="{FF2B5EF4-FFF2-40B4-BE49-F238E27FC236}">
                      <a16:creationId xmlns:a16="http://schemas.microsoft.com/office/drawing/2014/main" id="{7E6A8128-F7F8-4935-B552-F399EEFAFCCF}"/>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3" name="iṥľíḑe">
                  <a:extLst>
                    <a:ext uri="{FF2B5EF4-FFF2-40B4-BE49-F238E27FC236}">
                      <a16:creationId xmlns:a16="http://schemas.microsoft.com/office/drawing/2014/main" id="{2BA9E160-D887-42DA-8C74-BACF6B95692B}"/>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4" name="íṥḷîḍé">
                  <a:extLst>
                    <a:ext uri="{FF2B5EF4-FFF2-40B4-BE49-F238E27FC236}">
                      <a16:creationId xmlns:a16="http://schemas.microsoft.com/office/drawing/2014/main" id="{26F181A6-2982-42A2-93B9-E2B632F0E5CE}"/>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5" name="íṩľiḓé">
                  <a:extLst>
                    <a:ext uri="{FF2B5EF4-FFF2-40B4-BE49-F238E27FC236}">
                      <a16:creationId xmlns:a16="http://schemas.microsoft.com/office/drawing/2014/main" id="{FED0D933-C675-4CB6-B971-A5B5E2D4FF18}"/>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6" name="ïŝļîdê">
                  <a:extLst>
                    <a:ext uri="{FF2B5EF4-FFF2-40B4-BE49-F238E27FC236}">
                      <a16:creationId xmlns:a16="http://schemas.microsoft.com/office/drawing/2014/main" id="{668FDA64-84B9-4A6D-9A28-4A1D2C311C19}"/>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7" name="iṡľîḑé">
                  <a:extLst>
                    <a:ext uri="{FF2B5EF4-FFF2-40B4-BE49-F238E27FC236}">
                      <a16:creationId xmlns:a16="http://schemas.microsoft.com/office/drawing/2014/main" id="{4DB08EBF-296B-4EAD-93F3-73A08F3C4A6E}"/>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8" name="iṩ1íḋè">
                  <a:extLst>
                    <a:ext uri="{FF2B5EF4-FFF2-40B4-BE49-F238E27FC236}">
                      <a16:creationId xmlns:a16="http://schemas.microsoft.com/office/drawing/2014/main" id="{38FDBD1A-7475-4D5E-BC13-A85B751AE1FF}"/>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9" name="íṣľíḍè">
                  <a:extLst>
                    <a:ext uri="{FF2B5EF4-FFF2-40B4-BE49-F238E27FC236}">
                      <a16:creationId xmlns:a16="http://schemas.microsoft.com/office/drawing/2014/main" id="{FE371C0A-3E7F-4335-AB5E-EAC1291BCA3D}"/>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57" name="íṥľíḓé">
                <a:extLst>
                  <a:ext uri="{FF2B5EF4-FFF2-40B4-BE49-F238E27FC236}">
                    <a16:creationId xmlns:a16="http://schemas.microsoft.com/office/drawing/2014/main" id="{52E97030-55F2-46EC-881A-1F6995DAA939}"/>
                  </a:ext>
                </a:extLst>
              </p:cNvPr>
              <p:cNvGrpSpPr/>
              <p:nvPr/>
            </p:nvGrpSpPr>
            <p:grpSpPr>
              <a:xfrm>
                <a:off x="3645458" y="3873595"/>
                <a:ext cx="7018182" cy="227590"/>
                <a:chOff x="4624388" y="3695700"/>
                <a:chExt cx="4210051" cy="136526"/>
              </a:xfrm>
              <a:grpFill/>
            </p:grpSpPr>
            <p:sp>
              <p:nvSpPr>
                <p:cNvPr id="61" name="îš1îde">
                  <a:extLst>
                    <a:ext uri="{FF2B5EF4-FFF2-40B4-BE49-F238E27FC236}">
                      <a16:creationId xmlns:a16="http://schemas.microsoft.com/office/drawing/2014/main" id="{91171CE6-3B15-409D-85DC-F73CB6DA9F91}"/>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3" name="íSļïďé">
                  <a:extLst>
                    <a:ext uri="{FF2B5EF4-FFF2-40B4-BE49-F238E27FC236}">
                      <a16:creationId xmlns:a16="http://schemas.microsoft.com/office/drawing/2014/main" id="{78DEFC10-D19F-4D06-9EFF-6B1C70DC5EFC}"/>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4" name="íṥľîḍe">
                  <a:extLst>
                    <a:ext uri="{FF2B5EF4-FFF2-40B4-BE49-F238E27FC236}">
                      <a16:creationId xmlns:a16="http://schemas.microsoft.com/office/drawing/2014/main" id="{C04DA03B-1CB7-4911-83D6-E103E92A0A78}"/>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5" name="îṧ1iḍê">
                  <a:extLst>
                    <a:ext uri="{FF2B5EF4-FFF2-40B4-BE49-F238E27FC236}">
                      <a16:creationId xmlns:a16="http://schemas.microsoft.com/office/drawing/2014/main" id="{ABB1B553-487E-4D06-B2B5-7B4FD086124C}"/>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6" name="îšlïḓe">
                  <a:extLst>
                    <a:ext uri="{FF2B5EF4-FFF2-40B4-BE49-F238E27FC236}">
                      <a16:creationId xmlns:a16="http://schemas.microsoft.com/office/drawing/2014/main" id="{993ABEC9-08CA-46E9-BB51-52EC50BB2E9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7" name="iṩľiďe">
                  <a:extLst>
                    <a:ext uri="{FF2B5EF4-FFF2-40B4-BE49-F238E27FC236}">
                      <a16:creationId xmlns:a16="http://schemas.microsoft.com/office/drawing/2014/main" id="{909A8A9B-33CD-4775-99E1-9F7DB4E4B82F}"/>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8" name="ïṩlíḋè">
                  <a:extLst>
                    <a:ext uri="{FF2B5EF4-FFF2-40B4-BE49-F238E27FC236}">
                      <a16:creationId xmlns:a16="http://schemas.microsoft.com/office/drawing/2014/main" id="{40EDC1DF-6465-4FAA-AADD-5B1CBFCF117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9" name="iṩľíḋé">
                  <a:extLst>
                    <a:ext uri="{FF2B5EF4-FFF2-40B4-BE49-F238E27FC236}">
                      <a16:creationId xmlns:a16="http://schemas.microsoft.com/office/drawing/2014/main" id="{3DA0BDBC-BAF6-4A62-92E5-F6C54819EEC5}"/>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0" name="iṧlíḓé">
                  <a:extLst>
                    <a:ext uri="{FF2B5EF4-FFF2-40B4-BE49-F238E27FC236}">
                      <a16:creationId xmlns:a16="http://schemas.microsoft.com/office/drawing/2014/main" id="{768C15D8-E22A-4DD6-84F2-4F27FFEC345B}"/>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1" name="íṥľide">
                  <a:extLst>
                    <a:ext uri="{FF2B5EF4-FFF2-40B4-BE49-F238E27FC236}">
                      <a16:creationId xmlns:a16="http://schemas.microsoft.com/office/drawing/2014/main" id="{CAB892D3-96B4-4F71-8A34-57F90BA8CC1C}"/>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2" name="ïṩlîḑè">
                  <a:extLst>
                    <a:ext uri="{FF2B5EF4-FFF2-40B4-BE49-F238E27FC236}">
                      <a16:creationId xmlns:a16="http://schemas.microsoft.com/office/drawing/2014/main" id="{9A1DF51C-D885-41E7-B2E2-00A93EB1F3B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3" name="í$ḷiḓê">
                  <a:extLst>
                    <a:ext uri="{FF2B5EF4-FFF2-40B4-BE49-F238E27FC236}">
                      <a16:creationId xmlns:a16="http://schemas.microsoft.com/office/drawing/2014/main" id="{6B50EE9C-F8C9-4408-AA45-DE503548EE2F}"/>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4" name="ïṡļîdê">
                  <a:extLst>
                    <a:ext uri="{FF2B5EF4-FFF2-40B4-BE49-F238E27FC236}">
                      <a16:creationId xmlns:a16="http://schemas.microsoft.com/office/drawing/2014/main" id="{053003D2-C91E-4BB4-A114-695E918408A3}"/>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5" name="ísḷíďê">
                  <a:extLst>
                    <a:ext uri="{FF2B5EF4-FFF2-40B4-BE49-F238E27FC236}">
                      <a16:creationId xmlns:a16="http://schemas.microsoft.com/office/drawing/2014/main" id="{0B501A4B-A469-45BD-99B5-0CBC4EF96130}"/>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6" name="ïşḷïḑè">
                  <a:extLst>
                    <a:ext uri="{FF2B5EF4-FFF2-40B4-BE49-F238E27FC236}">
                      <a16:creationId xmlns:a16="http://schemas.microsoft.com/office/drawing/2014/main" id="{04031500-A2BF-4EFA-B9CA-DE8D4E6AAF7B}"/>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7" name="ïŝľiḍê">
                  <a:extLst>
                    <a:ext uri="{FF2B5EF4-FFF2-40B4-BE49-F238E27FC236}">
                      <a16:creationId xmlns:a16="http://schemas.microsoft.com/office/drawing/2014/main" id="{F143B320-BF8D-4909-99A9-F860EA062D2C}"/>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8" name="iṥḻïdê">
                  <a:extLst>
                    <a:ext uri="{FF2B5EF4-FFF2-40B4-BE49-F238E27FC236}">
                      <a16:creationId xmlns:a16="http://schemas.microsoft.com/office/drawing/2014/main" id="{AEB515CE-CBD4-4BA4-BF4A-CCAF3024D66A}"/>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grpSp>
      <p:sp>
        <p:nvSpPr>
          <p:cNvPr id="14" name="文本占位符 13">
            <a:extLst>
              <a:ext uri="{FF2B5EF4-FFF2-40B4-BE49-F238E27FC236}">
                <a16:creationId xmlns:a16="http://schemas.microsoft.com/office/drawing/2014/main" id="{835CE3C5-0B3F-491C-B81D-7913127B94F8}"/>
              </a:ext>
            </a:extLst>
          </p:cNvPr>
          <p:cNvSpPr>
            <a:spLocks noGrp="1"/>
          </p:cNvSpPr>
          <p:nvPr>
            <p:ph type="body" sz="quarter" idx="14" hasCustomPrompt="1"/>
          </p:nvPr>
        </p:nvSpPr>
        <p:spPr>
          <a:xfrm>
            <a:off x="864203" y="2055214"/>
            <a:ext cx="5662246" cy="559312"/>
          </a:xfrm>
        </p:spPr>
        <p:txBody>
          <a:bodyPr lIns="0" tIns="0" rIns="0" bIns="0">
            <a:normAutofit/>
          </a:bodyPr>
          <a:lstStyle>
            <a:lvl1pPr marL="0" indent="0">
              <a:buNone/>
              <a:defRPr lang="zh-CN" altLang="en-US" sz="4400" b="1" kern="1200" spc="300" dirty="0" smtClean="0">
                <a:solidFill>
                  <a:schemeClr val="accent1"/>
                </a:solidFill>
                <a:latin typeface="+mj-lt"/>
                <a:ea typeface="+mj-ea"/>
                <a:cs typeface="+mn-cs"/>
              </a:defRPr>
            </a:lvl1pPr>
          </a:lstStyle>
          <a:p>
            <a:pPr lvl="0"/>
            <a:r>
              <a:rPr lang="en-US" altLang="zh-CN" dirty="0"/>
              <a:t>THANKS</a:t>
            </a:r>
            <a:endParaRPr lang="zh-CN" altLang="en-US" dirty="0"/>
          </a:p>
        </p:txBody>
      </p:sp>
      <p:sp>
        <p:nvSpPr>
          <p:cNvPr id="104" name="文本占位符 13">
            <a:extLst>
              <a:ext uri="{FF2B5EF4-FFF2-40B4-BE49-F238E27FC236}">
                <a16:creationId xmlns:a16="http://schemas.microsoft.com/office/drawing/2014/main" id="{8B8C66F9-1BA7-4488-86B8-D683D3E2C440}"/>
              </a:ext>
            </a:extLst>
          </p:cNvPr>
          <p:cNvSpPr>
            <a:spLocks noGrp="1"/>
          </p:cNvSpPr>
          <p:nvPr>
            <p:ph type="body" sz="quarter" idx="15" hasCustomPrompt="1"/>
          </p:nvPr>
        </p:nvSpPr>
        <p:spPr>
          <a:xfrm>
            <a:off x="864203" y="2722258"/>
            <a:ext cx="5662246" cy="559312"/>
          </a:xfrm>
        </p:spPr>
        <p:txBody>
          <a:bodyPr lIns="0" tIns="0" rIns="0" bIns="0">
            <a:noAutofit/>
          </a:bodyPr>
          <a:lstStyle>
            <a:lvl1pPr marL="0" indent="0" algn="l" defTabSz="914400" rtl="0" eaLnBrk="1" latinLnBrk="0" hangingPunct="1">
              <a:lnSpc>
                <a:spcPct val="90000"/>
              </a:lnSpc>
              <a:spcBef>
                <a:spcPts val="1000"/>
              </a:spcBef>
              <a:buFontTx/>
              <a:buNone/>
              <a:defRPr lang="zh-CN" altLang="en-US" sz="4400" b="1" kern="1200" spc="300" dirty="0" smtClean="0">
                <a:solidFill>
                  <a:schemeClr val="accent1"/>
                </a:solidFill>
                <a:latin typeface="+mj-ea"/>
                <a:ea typeface="+mj-ea"/>
                <a:cs typeface="+mn-cs"/>
              </a:defRPr>
            </a:lvl1pPr>
          </a:lstStyle>
          <a:p>
            <a:pPr lvl="0"/>
            <a:r>
              <a:rPr lang="zh-CN" altLang="en-US" dirty="0"/>
              <a:t>请老师批评指正</a:t>
            </a:r>
          </a:p>
        </p:txBody>
      </p:sp>
      <p:sp>
        <p:nvSpPr>
          <p:cNvPr id="105" name="文本占位符 13">
            <a:extLst>
              <a:ext uri="{FF2B5EF4-FFF2-40B4-BE49-F238E27FC236}">
                <a16:creationId xmlns:a16="http://schemas.microsoft.com/office/drawing/2014/main" id="{DB1B93C8-A3B7-4C7C-9966-B00E85E42807}"/>
              </a:ext>
            </a:extLst>
          </p:cNvPr>
          <p:cNvSpPr>
            <a:spLocks noGrp="1"/>
          </p:cNvSpPr>
          <p:nvPr>
            <p:ph type="body" sz="quarter" idx="16" hasCustomPrompt="1"/>
          </p:nvPr>
        </p:nvSpPr>
        <p:spPr>
          <a:xfrm>
            <a:off x="751661" y="4083336"/>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答辩人：</a:t>
            </a:r>
            <a:r>
              <a:rPr lang="en-US" altLang="zh-CN" dirty="0"/>
              <a:t>XXX</a:t>
            </a:r>
            <a:endParaRPr lang="zh-CN" altLang="en-US" dirty="0"/>
          </a:p>
        </p:txBody>
      </p:sp>
      <p:sp>
        <p:nvSpPr>
          <p:cNvPr id="106" name="文本占位符 13">
            <a:extLst>
              <a:ext uri="{FF2B5EF4-FFF2-40B4-BE49-F238E27FC236}">
                <a16:creationId xmlns:a16="http://schemas.microsoft.com/office/drawing/2014/main" id="{1A47E224-53C8-4F56-8CA9-3FE407BB1692}"/>
              </a:ext>
            </a:extLst>
          </p:cNvPr>
          <p:cNvSpPr>
            <a:spLocks noGrp="1"/>
          </p:cNvSpPr>
          <p:nvPr>
            <p:ph type="body" sz="quarter" idx="17" hasCustomPrompt="1"/>
          </p:nvPr>
        </p:nvSpPr>
        <p:spPr>
          <a:xfrm>
            <a:off x="749427" y="4433948"/>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指导老师：</a:t>
            </a:r>
            <a:r>
              <a:rPr lang="en-US" altLang="zh-CN" dirty="0"/>
              <a:t>XXX</a:t>
            </a:r>
            <a:endParaRPr lang="zh-CN" altLang="en-US" dirty="0"/>
          </a:p>
        </p:txBody>
      </p:sp>
    </p:spTree>
    <p:extLst>
      <p:ext uri="{BB962C8B-B14F-4D97-AF65-F5344CB8AC3E}">
        <p14:creationId xmlns:p14="http://schemas.microsoft.com/office/powerpoint/2010/main" val="31069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模板内页">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p:nvPr userDrawn="1"/>
        </p:nvCxnSpPr>
        <p:spPr>
          <a:xfrm>
            <a:off x="147523" y="609600"/>
            <a:ext cx="1183092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55314" y="150603"/>
            <a:ext cx="6485304" cy="432823"/>
          </a:xfrm>
          <a:prstGeom prst="rect">
            <a:avLst/>
          </a:prstGeo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97910" y="194600"/>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627746"/>
            <a:ext cx="12192000" cy="243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文本框 238">
            <a:extLst>
              <a:ext uri="{FF2B5EF4-FFF2-40B4-BE49-F238E27FC236}">
                <a16:creationId xmlns:a16="http://schemas.microsoft.com/office/drawing/2014/main" id="{52AC2730-E121-4BFF-BA4D-6302DD3A3360}"/>
              </a:ext>
            </a:extLst>
          </p:cNvPr>
          <p:cNvSpPr txBox="1"/>
          <p:nvPr userDrawn="1"/>
        </p:nvSpPr>
        <p:spPr>
          <a:xfrm>
            <a:off x="655314" y="6642100"/>
            <a:ext cx="5486400" cy="184666"/>
          </a:xfrm>
          <a:prstGeom prst="rect">
            <a:avLst/>
          </a:prstGeom>
          <a:noFill/>
        </p:spPr>
        <p:txBody>
          <a:bodyPr wrap="square" lIns="0" tIns="0" rIns="0" bIns="0" rtlCol="0" anchor="b" anchorCtr="0">
            <a:spAutoFit/>
          </a:bodyPr>
          <a:lstStyle/>
          <a:p>
            <a:r>
              <a:rPr lang="zh-CN" altLang="en-US" sz="1200" b="0" spc="300" dirty="0">
                <a:solidFill>
                  <a:schemeClr val="bg1"/>
                </a:solidFill>
              </a:rPr>
              <a:t>德才兼备 知行合一</a:t>
            </a:r>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70663" y="6625735"/>
            <a:ext cx="2743200" cy="232265"/>
          </a:xfrm>
          <a:prstGeom prst="rect">
            <a:avLst/>
          </a:prstGeom>
        </p:spPr>
        <p:txBody>
          <a:bodyPr lIns="0" tIns="0" rIns="0" bIns="0" anchor="b" anchorCtr="0"/>
          <a:lstStyle>
            <a:lvl1pPr algn="r">
              <a:defRPr sz="1400">
                <a:solidFill>
                  <a:schemeClr val="bg1"/>
                </a:solidFill>
              </a:defRPr>
            </a:lvl1pPr>
          </a:lstStyle>
          <a:p>
            <a:fld id="{E16B16C1-6D5E-46C9-B419-8AFAA0B89E27}" type="slidenum">
              <a:rPr lang="zh-CN" altLang="en-US" smtClean="0"/>
              <a:pPr/>
              <a:t>‹#›</a:t>
            </a:fld>
            <a:endParaRPr lang="zh-CN" altLang="en-US" dirty="0"/>
          </a:p>
        </p:txBody>
      </p:sp>
      <p:sp>
        <p:nvSpPr>
          <p:cNvPr id="49" name="paper-plane_52119">
            <a:extLst>
              <a:ext uri="{FF2B5EF4-FFF2-40B4-BE49-F238E27FC236}">
                <a16:creationId xmlns:a16="http://schemas.microsoft.com/office/drawing/2014/main" id="{412CD67D-CC6C-43D8-A08B-3B901C4C8BD4}"/>
              </a:ext>
            </a:extLst>
          </p:cNvPr>
          <p:cNvSpPr>
            <a:spLocks noChangeAspect="1"/>
          </p:cNvSpPr>
          <p:nvPr userDrawn="1"/>
        </p:nvSpPr>
        <p:spPr bwMode="auto">
          <a:xfrm>
            <a:off x="209992" y="147147"/>
            <a:ext cx="403817" cy="397278"/>
          </a:xfrm>
          <a:custGeom>
            <a:avLst/>
            <a:gdLst>
              <a:gd name="T0" fmla="*/ 0 w 391"/>
              <a:gd name="T1" fmla="*/ 196 h 417"/>
              <a:gd name="T2" fmla="*/ 391 w 391"/>
              <a:gd name="T3" fmla="*/ 0 h 417"/>
              <a:gd name="T4" fmla="*/ 298 w 391"/>
              <a:gd name="T5" fmla="*/ 388 h 417"/>
              <a:gd name="T6" fmla="*/ 223 w 391"/>
              <a:gd name="T7" fmla="*/ 340 h 417"/>
              <a:gd name="T8" fmla="*/ 159 w 391"/>
              <a:gd name="T9" fmla="*/ 417 h 417"/>
              <a:gd name="T10" fmla="*/ 159 w 391"/>
              <a:gd name="T11" fmla="*/ 295 h 417"/>
              <a:gd name="T12" fmla="*/ 296 w 391"/>
              <a:gd name="T13" fmla="*/ 112 h 417"/>
              <a:gd name="T14" fmla="*/ 113 w 391"/>
              <a:gd name="T15" fmla="*/ 269 h 417"/>
              <a:gd name="T16" fmla="*/ 0 w 391"/>
              <a:gd name="T17" fmla="*/ 19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417">
                <a:moveTo>
                  <a:pt x="0" y="196"/>
                </a:moveTo>
                <a:lnTo>
                  <a:pt x="391" y="0"/>
                </a:lnTo>
                <a:lnTo>
                  <a:pt x="298" y="388"/>
                </a:lnTo>
                <a:lnTo>
                  <a:pt x="223" y="340"/>
                </a:lnTo>
                <a:lnTo>
                  <a:pt x="159" y="417"/>
                </a:lnTo>
                <a:lnTo>
                  <a:pt x="159" y="295"/>
                </a:lnTo>
                <a:lnTo>
                  <a:pt x="296" y="112"/>
                </a:lnTo>
                <a:lnTo>
                  <a:pt x="113" y="269"/>
                </a:lnTo>
                <a:lnTo>
                  <a:pt x="0" y="196"/>
                </a:lnTo>
                <a:close/>
              </a:path>
            </a:pathLst>
          </a:custGeom>
          <a:solidFill>
            <a:schemeClr val="accent1"/>
          </a:solidFill>
          <a:ln>
            <a:noFill/>
          </a:ln>
        </p:spPr>
      </p:sp>
    </p:spTree>
    <p:extLst>
      <p:ext uri="{BB962C8B-B14F-4D97-AF65-F5344CB8AC3E}">
        <p14:creationId xmlns:p14="http://schemas.microsoft.com/office/powerpoint/2010/main" val="17047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97B5CF-8607-4BCD-A91B-8E822312C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9E7E48-9A67-4F28-A0EC-400425D5B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B253E30-E717-4391-930E-CA53594BD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defRPr>
            </a:lvl1pPr>
          </a:lstStyle>
          <a:p>
            <a:fld id="{4BA54BC5-779A-4083-8E06-470749849398}" type="datetime1">
              <a:rPr lang="zh-CN" altLang="en-US" smtClean="0"/>
              <a:t>2023/6/21</a:t>
            </a:fld>
            <a:endParaRPr lang="zh-CN" altLang="en-US" dirty="0"/>
          </a:p>
        </p:txBody>
      </p:sp>
      <p:sp>
        <p:nvSpPr>
          <p:cNvPr id="5" name="页脚占位符 4">
            <a:extLst>
              <a:ext uri="{FF2B5EF4-FFF2-40B4-BE49-F238E27FC236}">
                <a16:creationId xmlns:a16="http://schemas.microsoft.com/office/drawing/2014/main" id="{E63A1055-4CF6-429D-92AC-35F507593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DC2E8918-1669-48D2-9369-BF31D97C6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defRPr>
            </a:lvl1pPr>
          </a:lstStyle>
          <a:p>
            <a:fld id="{E16B16C1-6D5E-46C9-B419-8AFAA0B89E27}" type="slidenum">
              <a:rPr lang="zh-CN" altLang="en-US" smtClean="0"/>
              <a:pPr/>
              <a:t>‹#›</a:t>
            </a:fld>
            <a:endParaRPr lang="zh-CN" altLang="en-US" dirty="0"/>
          </a:p>
        </p:txBody>
      </p:sp>
      <p:pic>
        <p:nvPicPr>
          <p:cNvPr id="7" name="图片 6">
            <a:extLst>
              <a:ext uri="{FF2B5EF4-FFF2-40B4-BE49-F238E27FC236}">
                <a16:creationId xmlns:a16="http://schemas.microsoft.com/office/drawing/2014/main" id="{B4702EEC-397F-43BF-A52E-C83034F1A354}"/>
              </a:ext>
            </a:extLst>
          </p:cNvPr>
          <p:cNvPicPr>
            <a:picLocks noChangeAspect="1"/>
          </p:cNvPicPr>
          <p:nvPr userDrawn="1"/>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t="1467" b="14158"/>
          <a:stretch/>
        </p:blipFill>
        <p:spPr>
          <a:xfrm>
            <a:off x="0" y="0"/>
            <a:ext cx="12192000" cy="6858000"/>
          </a:xfrm>
          <a:prstGeom prst="rect">
            <a:avLst/>
          </a:prstGeom>
        </p:spPr>
      </p:pic>
      <p:sp>
        <p:nvSpPr>
          <p:cNvPr id="8" name="矩形 7">
            <a:extLst>
              <a:ext uri="{FF2B5EF4-FFF2-40B4-BE49-F238E27FC236}">
                <a16:creationId xmlns:a16="http://schemas.microsoft.com/office/drawing/2014/main" id="{FEE5332C-5A68-45C9-9291-09B90C1F2E15}"/>
              </a:ext>
            </a:extLst>
          </p:cNvPr>
          <p:cNvSpPr/>
          <p:nvPr userDrawn="1"/>
        </p:nvSpPr>
        <p:spPr>
          <a:xfrm>
            <a:off x="0" y="-72342"/>
            <a:ext cx="12192000" cy="7002684"/>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Light" panose="020B0502040204020203" pitchFamily="34" charset="-122"/>
              </a:rPr>
              <a:t> </a:t>
            </a:r>
            <a:endParaRPr lang="zh-CN" altLang="en-US" dirty="0">
              <a:latin typeface="微软雅黑 Light" panose="020B0502040204020203" pitchFamily="34" charset="-122"/>
            </a:endParaRPr>
          </a:p>
        </p:txBody>
      </p:sp>
    </p:spTree>
    <p:extLst>
      <p:ext uri="{BB962C8B-B14F-4D97-AF65-F5344CB8AC3E}">
        <p14:creationId xmlns:p14="http://schemas.microsoft.com/office/powerpoint/2010/main" val="206060222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5" r:id="rId3"/>
    <p:sldLayoutId id="2147483656" r:id="rId4"/>
    <p:sldLayoutId id="2147483657" r:id="rId5"/>
    <p:sldLayoutId id="2147483661"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4">
          <p15:clr>
            <a:srgbClr val="F26B43"/>
          </p15:clr>
        </p15:guide>
        <p15:guide id="2" pos="416">
          <p15:clr>
            <a:srgbClr val="F26B43"/>
          </p15:clr>
        </p15:guide>
        <p15:guide id="3" pos="7256">
          <p15:clr>
            <a:srgbClr val="F26B43"/>
          </p15:clr>
        </p15:guide>
        <p15:guide id="4" orient="horz" pos="384">
          <p15:clr>
            <a:srgbClr val="F26B43"/>
          </p15:clr>
        </p15:guide>
        <p15:guide id="5" orient="horz" pos="600">
          <p15:clr>
            <a:srgbClr val="F26B43"/>
          </p15:clr>
        </p15:guide>
        <p15:guide id="6" orient="horz" pos="39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hyperlink" Target="https://gitee.com/openeuler/rust_shyper"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1.gif"/><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7C86DCB-610A-4F60-BF2A-4F7042B7A473}"/>
              </a:ext>
            </a:extLst>
          </p:cNvPr>
          <p:cNvSpPr>
            <a:spLocks noGrp="1"/>
          </p:cNvSpPr>
          <p:nvPr>
            <p:ph type="body" sz="quarter" idx="10"/>
          </p:nvPr>
        </p:nvSpPr>
        <p:spPr>
          <a:xfrm>
            <a:off x="5181678" y="1460987"/>
            <a:ext cx="6301532" cy="701731"/>
          </a:xfrm>
        </p:spPr>
        <p:txBody>
          <a:bodyPr/>
          <a:lstStyle/>
          <a:p>
            <a:r>
              <a:rPr lang="en-US" altLang="zh-CN" dirty="0"/>
              <a:t>Rust-</a:t>
            </a:r>
            <a:r>
              <a:rPr lang="en-US" altLang="zh-CN" dirty="0" err="1"/>
              <a:t>Shyper</a:t>
            </a:r>
            <a:endParaRPr lang="zh-CN" altLang="en-US" dirty="0"/>
          </a:p>
        </p:txBody>
      </p:sp>
      <p:sp>
        <p:nvSpPr>
          <p:cNvPr id="5" name="文本占位符 4">
            <a:extLst>
              <a:ext uri="{FF2B5EF4-FFF2-40B4-BE49-F238E27FC236}">
                <a16:creationId xmlns:a16="http://schemas.microsoft.com/office/drawing/2014/main" id="{90A2ECF0-1EC3-4CC1-8F1D-0A5AB3CD1819}"/>
              </a:ext>
            </a:extLst>
          </p:cNvPr>
          <p:cNvSpPr>
            <a:spLocks noGrp="1"/>
          </p:cNvSpPr>
          <p:nvPr>
            <p:ph type="body" sz="quarter" idx="11"/>
          </p:nvPr>
        </p:nvSpPr>
        <p:spPr/>
        <p:txBody>
          <a:bodyPr>
            <a:normAutofit fontScale="92500" lnSpcReduction="10000"/>
          </a:bodyPr>
          <a:lstStyle/>
          <a:p>
            <a:r>
              <a:rPr lang="zh-CN" altLang="en-US" b="0" dirty="0"/>
              <a:t>北京航空航天大学 计算机学院 </a:t>
            </a:r>
            <a:r>
              <a:rPr lang="zh-CN" altLang="en-US" dirty="0"/>
              <a:t>胡柯洋</a:t>
            </a:r>
            <a:endParaRPr lang="en-US" altLang="zh-CN" dirty="0"/>
          </a:p>
          <a:p>
            <a:endParaRPr lang="zh-CN" altLang="en-US" dirty="0"/>
          </a:p>
        </p:txBody>
      </p:sp>
      <p:sp>
        <p:nvSpPr>
          <p:cNvPr id="6" name="文本占位符 5">
            <a:extLst>
              <a:ext uri="{FF2B5EF4-FFF2-40B4-BE49-F238E27FC236}">
                <a16:creationId xmlns:a16="http://schemas.microsoft.com/office/drawing/2014/main" id="{0E8584AA-2F1A-42E8-8C2E-E9F8CDC9717C}"/>
              </a:ext>
            </a:extLst>
          </p:cNvPr>
          <p:cNvSpPr>
            <a:spLocks noGrp="1"/>
          </p:cNvSpPr>
          <p:nvPr>
            <p:ph type="body" sz="quarter" idx="12"/>
          </p:nvPr>
        </p:nvSpPr>
        <p:spPr/>
        <p:txBody>
          <a:bodyPr>
            <a:normAutofit lnSpcReduction="10000"/>
          </a:bodyPr>
          <a:lstStyle/>
          <a:p>
            <a:r>
              <a:rPr lang="zh-CN" altLang="en-US" b="0" dirty="0"/>
              <a:t>指导老师：</a:t>
            </a:r>
            <a:r>
              <a:rPr lang="zh-CN" altLang="en-US" dirty="0"/>
              <a:t>王雷教授</a:t>
            </a:r>
          </a:p>
          <a:p>
            <a:endParaRPr lang="zh-CN" altLang="en-US" dirty="0"/>
          </a:p>
        </p:txBody>
      </p:sp>
      <p:sp>
        <p:nvSpPr>
          <p:cNvPr id="7" name="文本占位符 6">
            <a:extLst>
              <a:ext uri="{FF2B5EF4-FFF2-40B4-BE49-F238E27FC236}">
                <a16:creationId xmlns:a16="http://schemas.microsoft.com/office/drawing/2014/main" id="{8FA6DEBF-04B0-45FF-B6B0-5BB4D57423B7}"/>
              </a:ext>
            </a:extLst>
          </p:cNvPr>
          <p:cNvSpPr>
            <a:spLocks noGrp="1"/>
          </p:cNvSpPr>
          <p:nvPr>
            <p:ph type="body" sz="quarter" idx="13"/>
          </p:nvPr>
        </p:nvSpPr>
        <p:spPr>
          <a:xfrm>
            <a:off x="5181678" y="2241743"/>
            <a:ext cx="6301532" cy="1106970"/>
          </a:xfrm>
        </p:spPr>
        <p:txBody>
          <a:bodyPr/>
          <a:lstStyle/>
          <a:p>
            <a:r>
              <a:rPr lang="zh-CN" altLang="en-US" sz="3200" dirty="0"/>
              <a:t>多平台兼容和移植经验</a:t>
            </a:r>
            <a:endParaRPr lang="en-US" altLang="zh-CN" sz="3200" dirty="0"/>
          </a:p>
          <a:p>
            <a:r>
              <a:rPr lang="zh-CN" altLang="en-US" sz="3200" dirty="0"/>
              <a:t>（以树莓派</a:t>
            </a:r>
            <a:r>
              <a:rPr lang="en-US" altLang="zh-CN" sz="3200" dirty="0"/>
              <a:t>4B</a:t>
            </a:r>
            <a:r>
              <a:rPr lang="zh-CN" altLang="en-US" sz="3200" dirty="0"/>
              <a:t>为例）</a:t>
            </a:r>
          </a:p>
        </p:txBody>
      </p:sp>
      <p:sp>
        <p:nvSpPr>
          <p:cNvPr id="10" name="文本占位符 56">
            <a:extLst>
              <a:ext uri="{FF2B5EF4-FFF2-40B4-BE49-F238E27FC236}">
                <a16:creationId xmlns:a16="http://schemas.microsoft.com/office/drawing/2014/main" id="{71474C68-7991-99F2-52F1-448D495DCB3B}"/>
              </a:ext>
            </a:extLst>
          </p:cNvPr>
          <p:cNvSpPr>
            <a:spLocks noGrp="1"/>
          </p:cNvSpPr>
          <p:nvPr>
            <p:ph type="body" sz="quarter" idx="14" hasCustomPrompt="1"/>
          </p:nvPr>
        </p:nvSpPr>
        <p:spPr>
          <a:xfrm>
            <a:off x="5181678" y="4906391"/>
            <a:ext cx="6301532" cy="315214"/>
          </a:xfrm>
        </p:spPr>
        <p:txBody>
          <a:bodyPr>
            <a:normAutofit lnSpcReduction="10000"/>
          </a:bodyPr>
          <a:lstStyle>
            <a:lvl1pPr marL="0" indent="0" algn="r">
              <a:buFontTx/>
              <a:buNone/>
              <a:defRPr lang="zh-CN" altLang="en-US" sz="1800" b="1" kern="1200" spc="300" dirty="0" smtClean="0">
                <a:solidFill>
                  <a:schemeClr val="accent1"/>
                </a:solidFill>
                <a:latin typeface="+mn-ea"/>
                <a:ea typeface="+mn-ea"/>
                <a:cs typeface="+mn-cs"/>
              </a:defRPr>
            </a:lvl1pPr>
          </a:lstStyle>
          <a:p>
            <a:pPr algn="r"/>
            <a:fld id="{88923A3F-39D8-4AB1-B338-892A8D73259E}" type="datetime2">
              <a:rPr lang="zh-CN" altLang="en-US" b="0" spc="300" smtClean="0">
                <a:solidFill>
                  <a:schemeClr val="accent1"/>
                </a:solidFill>
                <a:latin typeface="+mn-ea"/>
              </a:rPr>
              <a:t>2023年6月21日</a:t>
            </a:fld>
            <a:endParaRPr lang="en-US" altLang="zh-CN" b="0" spc="300" dirty="0">
              <a:solidFill>
                <a:schemeClr val="accent1"/>
              </a:solidFill>
              <a:latin typeface="+mn-ea"/>
            </a:endParaRPr>
          </a:p>
        </p:txBody>
      </p:sp>
    </p:spTree>
    <p:extLst>
      <p:ext uri="{BB962C8B-B14F-4D97-AF65-F5344CB8AC3E}">
        <p14:creationId xmlns:p14="http://schemas.microsoft.com/office/powerpoint/2010/main" val="920988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多平台移植的问题</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10</a:t>
            </a:fld>
            <a:endParaRPr lang="zh-CN" altLang="en-US" dirty="0"/>
          </a:p>
        </p:txBody>
      </p:sp>
      <p:sp>
        <p:nvSpPr>
          <p:cNvPr id="6" name="文本框 5">
            <a:extLst>
              <a:ext uri="{FF2B5EF4-FFF2-40B4-BE49-F238E27FC236}">
                <a16:creationId xmlns:a16="http://schemas.microsoft.com/office/drawing/2014/main" id="{67A9EFB0-275A-953E-2407-63330A47F348}"/>
              </a:ext>
            </a:extLst>
          </p:cNvPr>
          <p:cNvSpPr txBox="1"/>
          <p:nvPr/>
        </p:nvSpPr>
        <p:spPr>
          <a:xfrm>
            <a:off x="1350735" y="1402086"/>
            <a:ext cx="5631878"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体系结构不一致</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板载设备型号不一致（如</a:t>
            </a:r>
            <a:r>
              <a:rPr lang="en-US" altLang="zh-CN" dirty="0">
                <a:latin typeface="+mj-ea"/>
                <a:ea typeface="+mj-ea"/>
              </a:rPr>
              <a:t>GIC</a:t>
            </a:r>
            <a:r>
              <a:rPr lang="zh-CN" altLang="en-US" dirty="0">
                <a:latin typeface="+mj-ea"/>
                <a:ea typeface="+mj-ea"/>
              </a:rPr>
              <a:t>版本，串口型号等）</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设备内存地址不一致</a:t>
            </a:r>
            <a:endParaRPr lang="en-US" altLang="zh-CN" dirty="0">
              <a:latin typeface="+mj-ea"/>
              <a:ea typeface="+mj-ea"/>
            </a:endParaRPr>
          </a:p>
          <a:p>
            <a:pPr algn="just">
              <a:lnSpc>
                <a:spcPct val="130000"/>
              </a:lnSpc>
            </a:pPr>
            <a:endParaRPr lang="en-US" altLang="zh-CN" dirty="0">
              <a:latin typeface="+mj-ea"/>
              <a:ea typeface="+mj-ea"/>
            </a:endParaRPr>
          </a:p>
        </p:txBody>
      </p:sp>
      <p:pic>
        <p:nvPicPr>
          <p:cNvPr id="4" name="Picture 2" descr="Raspberry Pi 4 Specifications">
            <a:extLst>
              <a:ext uri="{FF2B5EF4-FFF2-40B4-BE49-F238E27FC236}">
                <a16:creationId xmlns:a16="http://schemas.microsoft.com/office/drawing/2014/main" id="{B1424CC1-EAF7-2A0A-E855-D8BBF203C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895" y="4282196"/>
            <a:ext cx="3217548" cy="1915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945-82771-0000-000_img1">
            <a:extLst>
              <a:ext uri="{FF2B5EF4-FFF2-40B4-BE49-F238E27FC236}">
                <a16:creationId xmlns:a16="http://schemas.microsoft.com/office/drawing/2014/main" id="{88451097-CBAE-E528-9523-0665F81F6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9394" y="659926"/>
            <a:ext cx="2736553" cy="2164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32FCD39-731C-6F58-71BC-5F997701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1788" y="3021258"/>
            <a:ext cx="2951763" cy="938953"/>
          </a:xfrm>
          <a:prstGeom prst="rect">
            <a:avLst/>
          </a:prstGeom>
          <a:noFill/>
          <a:extLst>
            <a:ext uri="{909E8E84-426E-40DD-AFC4-6F175D3DCCD1}">
              <a14:hiddenFill xmlns:a14="http://schemas.microsoft.com/office/drawing/2010/main">
                <a:solidFill>
                  <a:srgbClr val="FFFFFF"/>
                </a:solidFill>
              </a14:hiddenFill>
            </a:ext>
          </a:extLst>
        </p:spPr>
      </p:pic>
      <p:sp>
        <p:nvSpPr>
          <p:cNvPr id="9" name="平行四边形 8">
            <a:extLst>
              <a:ext uri="{FF2B5EF4-FFF2-40B4-BE49-F238E27FC236}">
                <a16:creationId xmlns:a16="http://schemas.microsoft.com/office/drawing/2014/main" id="{C8E1873E-F9E5-704A-D5C0-CDE9A7198025}"/>
              </a:ext>
            </a:extLst>
          </p:cNvPr>
          <p:cNvSpPr/>
          <p:nvPr/>
        </p:nvSpPr>
        <p:spPr>
          <a:xfrm>
            <a:off x="888449" y="892153"/>
            <a:ext cx="2512765"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硬件平台</a:t>
            </a:r>
          </a:p>
        </p:txBody>
      </p:sp>
      <p:sp>
        <p:nvSpPr>
          <p:cNvPr id="10" name="平行四边形 9">
            <a:extLst>
              <a:ext uri="{FF2B5EF4-FFF2-40B4-BE49-F238E27FC236}">
                <a16:creationId xmlns:a16="http://schemas.microsoft.com/office/drawing/2014/main" id="{DB1A810F-1DC2-DCBE-4C23-E3370CBBBD1D}"/>
              </a:ext>
            </a:extLst>
          </p:cNvPr>
          <p:cNvSpPr/>
          <p:nvPr/>
        </p:nvSpPr>
        <p:spPr>
          <a:xfrm>
            <a:off x="888449" y="2608303"/>
            <a:ext cx="230628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代码实现</a:t>
            </a:r>
          </a:p>
        </p:txBody>
      </p:sp>
      <p:sp>
        <p:nvSpPr>
          <p:cNvPr id="11" name="文本框 10">
            <a:extLst>
              <a:ext uri="{FF2B5EF4-FFF2-40B4-BE49-F238E27FC236}">
                <a16:creationId xmlns:a16="http://schemas.microsoft.com/office/drawing/2014/main" id="{EFDADC7F-BE3F-2D1F-CB2F-200E30FE5EB1}"/>
              </a:ext>
            </a:extLst>
          </p:cNvPr>
          <p:cNvSpPr txBox="1"/>
          <p:nvPr/>
        </p:nvSpPr>
        <p:spPr>
          <a:xfrm>
            <a:off x="1350735" y="3148527"/>
            <a:ext cx="5631878"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复杂的驱动实现</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启动引导程序不一致</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底层接口抽象</a:t>
            </a:r>
            <a:endParaRPr lang="en-US" altLang="zh-CN" dirty="0">
              <a:latin typeface="+mj-ea"/>
              <a:ea typeface="+mj-ea"/>
            </a:endParaRPr>
          </a:p>
          <a:p>
            <a:pPr algn="just">
              <a:lnSpc>
                <a:spcPct val="130000"/>
              </a:lnSpc>
            </a:pPr>
            <a:endParaRPr lang="en-US" altLang="zh-CN" dirty="0">
              <a:latin typeface="+mj-ea"/>
              <a:ea typeface="+mj-ea"/>
            </a:endParaRPr>
          </a:p>
        </p:txBody>
      </p:sp>
      <p:sp>
        <p:nvSpPr>
          <p:cNvPr id="7" name="平行四边形 6">
            <a:extLst>
              <a:ext uri="{FF2B5EF4-FFF2-40B4-BE49-F238E27FC236}">
                <a16:creationId xmlns:a16="http://schemas.microsoft.com/office/drawing/2014/main" id="{88EE0020-B9D0-7D93-493C-B95D25A098FF}"/>
              </a:ext>
            </a:extLst>
          </p:cNvPr>
          <p:cNvSpPr/>
          <p:nvPr/>
        </p:nvSpPr>
        <p:spPr>
          <a:xfrm>
            <a:off x="888449" y="4361723"/>
            <a:ext cx="493150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将大部分工作交给 </a:t>
            </a:r>
            <a:r>
              <a:rPr lang="en-US" altLang="zh-CN" sz="2000" b="1" spc="300" dirty="0">
                <a:solidFill>
                  <a:schemeClr val="bg1"/>
                </a:solidFill>
                <a:latin typeface="+mj-ea"/>
                <a:ea typeface="+mj-ea"/>
              </a:rPr>
              <a:t>MVM </a:t>
            </a:r>
            <a:r>
              <a:rPr lang="zh-CN" altLang="en-US" sz="2000" b="1" spc="300" dirty="0">
                <a:solidFill>
                  <a:schemeClr val="bg1"/>
                </a:solidFill>
                <a:latin typeface="+mj-ea"/>
                <a:ea typeface="+mj-ea"/>
              </a:rPr>
              <a:t>完成</a:t>
            </a:r>
          </a:p>
        </p:txBody>
      </p:sp>
      <p:sp>
        <p:nvSpPr>
          <p:cNvPr id="12" name="文本框 11">
            <a:extLst>
              <a:ext uri="{FF2B5EF4-FFF2-40B4-BE49-F238E27FC236}">
                <a16:creationId xmlns:a16="http://schemas.microsoft.com/office/drawing/2014/main" id="{5A3EB074-637F-42B2-631F-A921140BC3C2}"/>
              </a:ext>
            </a:extLst>
          </p:cNvPr>
          <p:cNvSpPr txBox="1"/>
          <p:nvPr/>
        </p:nvSpPr>
        <p:spPr>
          <a:xfrm>
            <a:off x="1350735" y="4920624"/>
            <a:ext cx="5631878" cy="1045223"/>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内存地址</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串口驱动、中断控制器驱动</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直通设备管理</a:t>
            </a:r>
            <a:endParaRPr lang="en-US" altLang="zh-CN" dirty="0">
              <a:latin typeface="+mj-ea"/>
              <a:ea typeface="+mj-ea"/>
            </a:endParaRPr>
          </a:p>
        </p:txBody>
      </p:sp>
    </p:spTree>
    <p:extLst>
      <p:ext uri="{BB962C8B-B14F-4D97-AF65-F5344CB8AC3E}">
        <p14:creationId xmlns:p14="http://schemas.microsoft.com/office/powerpoint/2010/main" val="250225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47500" lnSpcReduction="20000"/>
          </a:bodyPr>
          <a:lstStyle/>
          <a:p>
            <a:r>
              <a:rPr lang="en-US" altLang="zh-CN" dirty="0"/>
              <a:t>Rust-</a:t>
            </a:r>
            <a:r>
              <a:rPr lang="en-US" altLang="zh-CN" dirty="0" err="1"/>
              <a:t>Shyper</a:t>
            </a:r>
            <a:r>
              <a:rPr lang="en-US" altLang="zh-CN" dirty="0"/>
              <a:t> </a:t>
            </a:r>
            <a:r>
              <a:rPr lang="zh-CN" altLang="en-US" dirty="0"/>
              <a:t>平台相关抽象</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75580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体系结构抽象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12</a:t>
            </a:fld>
            <a:endParaRPr lang="zh-CN" altLang="en-US" dirty="0"/>
          </a:p>
        </p:txBody>
      </p:sp>
      <p:pic>
        <p:nvPicPr>
          <p:cNvPr id="14" name="图片 13" descr="文本&#10;&#10;描述已自动生成">
            <a:extLst>
              <a:ext uri="{FF2B5EF4-FFF2-40B4-BE49-F238E27FC236}">
                <a16:creationId xmlns:a16="http://schemas.microsoft.com/office/drawing/2014/main" id="{3B7F8FE4-8D0A-0981-3D0F-51432231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4" y="663386"/>
            <a:ext cx="4267796" cy="4429743"/>
          </a:xfrm>
          <a:prstGeom prst="rect">
            <a:avLst/>
          </a:prstGeom>
        </p:spPr>
      </p:pic>
    </p:spTree>
    <p:extLst>
      <p:ext uri="{BB962C8B-B14F-4D97-AF65-F5344CB8AC3E}">
        <p14:creationId xmlns:p14="http://schemas.microsoft.com/office/powerpoint/2010/main" val="166107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体系结构抽象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13</a:t>
            </a:fld>
            <a:endParaRPr lang="zh-CN" altLang="en-US" dirty="0"/>
          </a:p>
        </p:txBody>
      </p:sp>
      <p:sp>
        <p:nvSpPr>
          <p:cNvPr id="9" name="平行四边形 8">
            <a:extLst>
              <a:ext uri="{FF2B5EF4-FFF2-40B4-BE49-F238E27FC236}">
                <a16:creationId xmlns:a16="http://schemas.microsoft.com/office/drawing/2014/main" id="{C8E1873E-F9E5-704A-D5C0-CDE9A7198025}"/>
              </a:ext>
            </a:extLst>
          </p:cNvPr>
          <p:cNvSpPr/>
          <p:nvPr/>
        </p:nvSpPr>
        <p:spPr>
          <a:xfrm>
            <a:off x="4569542" y="663386"/>
            <a:ext cx="194464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aarch64</a:t>
            </a:r>
            <a:endParaRPr lang="zh-CN" altLang="en-US" sz="2000" b="1" spc="300" dirty="0">
              <a:solidFill>
                <a:schemeClr val="bg1"/>
              </a:solidFill>
              <a:latin typeface="+mj-ea"/>
              <a:ea typeface="+mj-ea"/>
            </a:endParaRPr>
          </a:p>
        </p:txBody>
      </p:sp>
      <p:pic>
        <p:nvPicPr>
          <p:cNvPr id="14" name="图片 13" descr="文本&#10;&#10;描述已自动生成">
            <a:extLst>
              <a:ext uri="{FF2B5EF4-FFF2-40B4-BE49-F238E27FC236}">
                <a16:creationId xmlns:a16="http://schemas.microsoft.com/office/drawing/2014/main" id="{3B7F8FE4-8D0A-0981-3D0F-51432231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4" y="663386"/>
            <a:ext cx="4267796" cy="4429743"/>
          </a:xfrm>
          <a:prstGeom prst="rect">
            <a:avLst/>
          </a:prstGeom>
        </p:spPr>
      </p:pic>
      <p:pic>
        <p:nvPicPr>
          <p:cNvPr id="16" name="图片 15" descr="电脑萤幕画面&#10;&#10;描述已自动生成">
            <a:extLst>
              <a:ext uri="{FF2B5EF4-FFF2-40B4-BE49-F238E27FC236}">
                <a16:creationId xmlns:a16="http://schemas.microsoft.com/office/drawing/2014/main" id="{32418320-1A01-2A93-48A6-317259146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892" y="3953112"/>
            <a:ext cx="4859890" cy="2780494"/>
          </a:xfrm>
          <a:prstGeom prst="rect">
            <a:avLst/>
          </a:prstGeom>
        </p:spPr>
      </p:pic>
      <p:pic>
        <p:nvPicPr>
          <p:cNvPr id="5" name="图片 4" descr="文本&#10;&#10;描述已自动生成">
            <a:extLst>
              <a:ext uri="{FF2B5EF4-FFF2-40B4-BE49-F238E27FC236}">
                <a16:creationId xmlns:a16="http://schemas.microsoft.com/office/drawing/2014/main" id="{BD534CC5-39A1-7EFA-4CC3-860930F2D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892" y="0"/>
            <a:ext cx="4859890" cy="3951728"/>
          </a:xfrm>
          <a:prstGeom prst="rect">
            <a:avLst/>
          </a:prstGeom>
        </p:spPr>
      </p:pic>
    </p:spTree>
    <p:extLst>
      <p:ext uri="{BB962C8B-B14F-4D97-AF65-F5344CB8AC3E}">
        <p14:creationId xmlns:p14="http://schemas.microsoft.com/office/powerpoint/2010/main" val="3778722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体系结构抽象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14</a:t>
            </a:fld>
            <a:endParaRPr lang="zh-CN" altLang="en-US" dirty="0"/>
          </a:p>
        </p:txBody>
      </p:sp>
      <p:sp>
        <p:nvSpPr>
          <p:cNvPr id="9" name="平行四边形 8">
            <a:extLst>
              <a:ext uri="{FF2B5EF4-FFF2-40B4-BE49-F238E27FC236}">
                <a16:creationId xmlns:a16="http://schemas.microsoft.com/office/drawing/2014/main" id="{C8E1873E-F9E5-704A-D5C0-CDE9A7198025}"/>
              </a:ext>
            </a:extLst>
          </p:cNvPr>
          <p:cNvSpPr/>
          <p:nvPr/>
        </p:nvSpPr>
        <p:spPr>
          <a:xfrm>
            <a:off x="4464780" y="663386"/>
            <a:ext cx="194464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aarch64</a:t>
            </a:r>
            <a:endParaRPr lang="zh-CN" altLang="en-US" sz="2000" b="1" spc="300" dirty="0">
              <a:solidFill>
                <a:schemeClr val="bg1"/>
              </a:solidFill>
              <a:latin typeface="+mj-ea"/>
              <a:ea typeface="+mj-ea"/>
            </a:endParaRPr>
          </a:p>
        </p:txBody>
      </p:sp>
      <p:pic>
        <p:nvPicPr>
          <p:cNvPr id="14" name="图片 13" descr="文本&#10;&#10;描述已自动生成">
            <a:extLst>
              <a:ext uri="{FF2B5EF4-FFF2-40B4-BE49-F238E27FC236}">
                <a16:creationId xmlns:a16="http://schemas.microsoft.com/office/drawing/2014/main" id="{3B7F8FE4-8D0A-0981-3D0F-51432231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4" y="663386"/>
            <a:ext cx="4267796" cy="4429743"/>
          </a:xfrm>
          <a:prstGeom prst="rect">
            <a:avLst/>
          </a:prstGeom>
        </p:spPr>
      </p:pic>
      <p:pic>
        <p:nvPicPr>
          <p:cNvPr id="18" name="图片 17" descr="文本&#10;&#10;描述已自动生成">
            <a:extLst>
              <a:ext uri="{FF2B5EF4-FFF2-40B4-BE49-F238E27FC236}">
                <a16:creationId xmlns:a16="http://schemas.microsoft.com/office/drawing/2014/main" id="{13819C59-478E-8E65-E24A-C0284A1CA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420" y="740921"/>
            <a:ext cx="5749990" cy="5453693"/>
          </a:xfrm>
          <a:prstGeom prst="rect">
            <a:avLst/>
          </a:prstGeom>
        </p:spPr>
      </p:pic>
    </p:spTree>
    <p:extLst>
      <p:ext uri="{BB962C8B-B14F-4D97-AF65-F5344CB8AC3E}">
        <p14:creationId xmlns:p14="http://schemas.microsoft.com/office/powerpoint/2010/main" val="248181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体系结构抽象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15</a:t>
            </a:fld>
            <a:endParaRPr lang="zh-CN" altLang="en-US" dirty="0"/>
          </a:p>
        </p:txBody>
      </p:sp>
      <p:sp>
        <p:nvSpPr>
          <p:cNvPr id="9" name="平行四边形 8">
            <a:extLst>
              <a:ext uri="{FF2B5EF4-FFF2-40B4-BE49-F238E27FC236}">
                <a16:creationId xmlns:a16="http://schemas.microsoft.com/office/drawing/2014/main" id="{C8E1873E-F9E5-704A-D5C0-CDE9A7198025}"/>
              </a:ext>
            </a:extLst>
          </p:cNvPr>
          <p:cNvSpPr/>
          <p:nvPr/>
        </p:nvSpPr>
        <p:spPr>
          <a:xfrm>
            <a:off x="4569542" y="663386"/>
            <a:ext cx="194464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aarch64</a:t>
            </a:r>
            <a:endParaRPr lang="zh-CN" altLang="en-US" sz="2000" b="1" spc="300" dirty="0">
              <a:solidFill>
                <a:schemeClr val="bg1"/>
              </a:solidFill>
              <a:latin typeface="+mj-ea"/>
              <a:ea typeface="+mj-ea"/>
            </a:endParaRPr>
          </a:p>
        </p:txBody>
      </p:sp>
      <p:pic>
        <p:nvPicPr>
          <p:cNvPr id="14" name="图片 13" descr="文本&#10;&#10;描述已自动生成">
            <a:extLst>
              <a:ext uri="{FF2B5EF4-FFF2-40B4-BE49-F238E27FC236}">
                <a16:creationId xmlns:a16="http://schemas.microsoft.com/office/drawing/2014/main" id="{3B7F8FE4-8D0A-0981-3D0F-51432231D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4" y="663386"/>
            <a:ext cx="4267796" cy="4429743"/>
          </a:xfrm>
          <a:prstGeom prst="rect">
            <a:avLst/>
          </a:prstGeom>
        </p:spPr>
      </p:pic>
      <p:pic>
        <p:nvPicPr>
          <p:cNvPr id="5" name="图片 4">
            <a:extLst>
              <a:ext uri="{FF2B5EF4-FFF2-40B4-BE49-F238E27FC236}">
                <a16:creationId xmlns:a16="http://schemas.microsoft.com/office/drawing/2014/main" id="{6BDD18CD-CF27-CF5D-4BB8-9ED81B3F1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923" y="1100889"/>
            <a:ext cx="6646606" cy="5632717"/>
          </a:xfrm>
          <a:prstGeom prst="rect">
            <a:avLst/>
          </a:prstGeom>
        </p:spPr>
      </p:pic>
    </p:spTree>
    <p:extLst>
      <p:ext uri="{BB962C8B-B14F-4D97-AF65-F5344CB8AC3E}">
        <p14:creationId xmlns:p14="http://schemas.microsoft.com/office/powerpoint/2010/main" val="2757109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平台抽象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16</a:t>
            </a:fld>
            <a:endParaRPr lang="zh-CN" altLang="en-US" dirty="0"/>
          </a:p>
        </p:txBody>
      </p:sp>
      <p:pic>
        <p:nvPicPr>
          <p:cNvPr id="5" name="图片 4" descr="图形用户界面, 文本, 应用程序&#10;&#10;描述已自动生成">
            <a:extLst>
              <a:ext uri="{FF2B5EF4-FFF2-40B4-BE49-F238E27FC236}">
                <a16:creationId xmlns:a16="http://schemas.microsoft.com/office/drawing/2014/main" id="{07D6FC59-7CB7-9B56-1F04-5A188A9AF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0" y="741800"/>
            <a:ext cx="2495898" cy="2553056"/>
          </a:xfrm>
          <a:prstGeom prst="rect">
            <a:avLst/>
          </a:prstGeom>
        </p:spPr>
      </p:pic>
      <p:pic>
        <p:nvPicPr>
          <p:cNvPr id="12" name="图片 11" descr="文本&#10;&#10;描述已自动生成">
            <a:extLst>
              <a:ext uri="{FF2B5EF4-FFF2-40B4-BE49-F238E27FC236}">
                <a16:creationId xmlns:a16="http://schemas.microsoft.com/office/drawing/2014/main" id="{24B03E81-1989-5837-8555-72F2E6A4E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559" y="741800"/>
            <a:ext cx="4829849" cy="3648584"/>
          </a:xfrm>
          <a:prstGeom prst="rect">
            <a:avLst/>
          </a:prstGeom>
        </p:spPr>
      </p:pic>
      <p:pic>
        <p:nvPicPr>
          <p:cNvPr id="15" name="图片 14" descr="图形用户界面, 应用程序&#10;&#10;描述已自动生成">
            <a:extLst>
              <a:ext uri="{FF2B5EF4-FFF2-40B4-BE49-F238E27FC236}">
                <a16:creationId xmlns:a16="http://schemas.microsoft.com/office/drawing/2014/main" id="{9E68D50F-52E1-40AE-D51C-B3B890959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2587" y="741800"/>
            <a:ext cx="3727707" cy="5942188"/>
          </a:xfrm>
          <a:prstGeom prst="rect">
            <a:avLst/>
          </a:prstGeom>
        </p:spPr>
      </p:pic>
    </p:spTree>
    <p:extLst>
      <p:ext uri="{BB962C8B-B14F-4D97-AF65-F5344CB8AC3E}">
        <p14:creationId xmlns:p14="http://schemas.microsoft.com/office/powerpoint/2010/main" val="481407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平台抽象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17</a:t>
            </a:fld>
            <a:endParaRPr lang="zh-CN" altLang="en-US" dirty="0"/>
          </a:p>
        </p:txBody>
      </p:sp>
      <p:pic>
        <p:nvPicPr>
          <p:cNvPr id="5" name="图片 4" descr="图形用户界面, 文本, 应用程序&#10;&#10;描述已自动生成">
            <a:extLst>
              <a:ext uri="{FF2B5EF4-FFF2-40B4-BE49-F238E27FC236}">
                <a16:creationId xmlns:a16="http://schemas.microsoft.com/office/drawing/2014/main" id="{07D6FC59-7CB7-9B56-1F04-5A188A9AF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0" y="741800"/>
            <a:ext cx="2495898" cy="2553056"/>
          </a:xfrm>
          <a:prstGeom prst="rect">
            <a:avLst/>
          </a:prstGeom>
        </p:spPr>
      </p:pic>
      <p:pic>
        <p:nvPicPr>
          <p:cNvPr id="12" name="图片 11" descr="文本&#10;&#10;描述已自动生成">
            <a:extLst>
              <a:ext uri="{FF2B5EF4-FFF2-40B4-BE49-F238E27FC236}">
                <a16:creationId xmlns:a16="http://schemas.microsoft.com/office/drawing/2014/main" id="{24B03E81-1989-5837-8555-72F2E6A4EB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5559" y="741800"/>
            <a:ext cx="4829849" cy="3648584"/>
          </a:xfrm>
          <a:prstGeom prst="rect">
            <a:avLst/>
          </a:prstGeom>
        </p:spPr>
      </p:pic>
      <p:pic>
        <p:nvPicPr>
          <p:cNvPr id="6" name="图片 5" descr="图形用户界面&#10;&#10;描述已自动生成">
            <a:extLst>
              <a:ext uri="{FF2B5EF4-FFF2-40B4-BE49-F238E27FC236}">
                <a16:creationId xmlns:a16="http://schemas.microsoft.com/office/drawing/2014/main" id="{489D53A8-2E51-7EA8-CA5F-8E3B6AAAE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713" y="51620"/>
            <a:ext cx="3429000" cy="6858000"/>
          </a:xfrm>
          <a:prstGeom prst="rect">
            <a:avLst/>
          </a:prstGeom>
        </p:spPr>
      </p:pic>
    </p:spTree>
    <p:extLst>
      <p:ext uri="{BB962C8B-B14F-4D97-AF65-F5344CB8AC3E}">
        <p14:creationId xmlns:p14="http://schemas.microsoft.com/office/powerpoint/2010/main" val="3487738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虚拟机配置</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18</a:t>
            </a:fld>
            <a:endParaRPr lang="zh-CN" altLang="en-US" dirty="0"/>
          </a:p>
        </p:txBody>
      </p:sp>
      <p:pic>
        <p:nvPicPr>
          <p:cNvPr id="7" name="图片 6" descr="文本&#10;&#10;中度可信度描述已自动生成">
            <a:extLst>
              <a:ext uri="{FF2B5EF4-FFF2-40B4-BE49-F238E27FC236}">
                <a16:creationId xmlns:a16="http://schemas.microsoft.com/office/drawing/2014/main" id="{C233C73A-DCEB-B2D9-1064-0D314A00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8" y="700549"/>
            <a:ext cx="1895740" cy="1495634"/>
          </a:xfrm>
          <a:prstGeom prst="rect">
            <a:avLst/>
          </a:prstGeom>
        </p:spPr>
      </p:pic>
      <p:pic>
        <p:nvPicPr>
          <p:cNvPr id="6" name="图片 5" descr="文本&#10;&#10;描述已自动生成">
            <a:extLst>
              <a:ext uri="{FF2B5EF4-FFF2-40B4-BE49-F238E27FC236}">
                <a16:creationId xmlns:a16="http://schemas.microsoft.com/office/drawing/2014/main" id="{F3837768-54CF-669A-9B11-AAF51ADE4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149" y="700549"/>
            <a:ext cx="2981741" cy="4296375"/>
          </a:xfrm>
          <a:prstGeom prst="rect">
            <a:avLst/>
          </a:prstGeom>
        </p:spPr>
      </p:pic>
    </p:spTree>
    <p:extLst>
      <p:ext uri="{BB962C8B-B14F-4D97-AF65-F5344CB8AC3E}">
        <p14:creationId xmlns:p14="http://schemas.microsoft.com/office/powerpoint/2010/main" val="93482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虚拟机配置</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19</a:t>
            </a:fld>
            <a:endParaRPr lang="zh-CN" altLang="en-US" dirty="0"/>
          </a:p>
        </p:txBody>
      </p:sp>
      <p:pic>
        <p:nvPicPr>
          <p:cNvPr id="7" name="图片 6" descr="文本&#10;&#10;中度可信度描述已自动生成">
            <a:extLst>
              <a:ext uri="{FF2B5EF4-FFF2-40B4-BE49-F238E27FC236}">
                <a16:creationId xmlns:a16="http://schemas.microsoft.com/office/drawing/2014/main" id="{C233C73A-DCEB-B2D9-1064-0D314A00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8" y="700549"/>
            <a:ext cx="1895740" cy="1495634"/>
          </a:xfrm>
          <a:prstGeom prst="rect">
            <a:avLst/>
          </a:prstGeom>
        </p:spPr>
      </p:pic>
      <p:pic>
        <p:nvPicPr>
          <p:cNvPr id="6" name="图片 5" descr="文本&#10;&#10;描述已自动生成">
            <a:extLst>
              <a:ext uri="{FF2B5EF4-FFF2-40B4-BE49-F238E27FC236}">
                <a16:creationId xmlns:a16="http://schemas.microsoft.com/office/drawing/2014/main" id="{F3837768-54CF-669A-9B11-AAF51ADE4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149" y="700549"/>
            <a:ext cx="2981741" cy="4296375"/>
          </a:xfrm>
          <a:prstGeom prst="rect">
            <a:avLst/>
          </a:prstGeom>
        </p:spPr>
      </p:pic>
      <p:pic>
        <p:nvPicPr>
          <p:cNvPr id="9" name="图片 8" descr="文本&#10;&#10;描述已自动生成">
            <a:extLst>
              <a:ext uri="{FF2B5EF4-FFF2-40B4-BE49-F238E27FC236}">
                <a16:creationId xmlns:a16="http://schemas.microsoft.com/office/drawing/2014/main" id="{6364A04C-28B5-F951-65F8-4E820ECA8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2149" y="614872"/>
            <a:ext cx="9821677" cy="6243128"/>
          </a:xfrm>
          <a:prstGeom prst="rect">
            <a:avLst/>
          </a:prstGeom>
        </p:spPr>
      </p:pic>
    </p:spTree>
    <p:extLst>
      <p:ext uri="{BB962C8B-B14F-4D97-AF65-F5344CB8AC3E}">
        <p14:creationId xmlns:p14="http://schemas.microsoft.com/office/powerpoint/2010/main" val="185909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背景及意义</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10" name="内容占位符 9">
            <a:extLst>
              <a:ext uri="{FF2B5EF4-FFF2-40B4-BE49-F238E27FC236}">
                <a16:creationId xmlns:a16="http://schemas.microsoft.com/office/drawing/2014/main" id="{27F6F1DA-3C51-05BC-F19A-E47230F433E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423090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虚拟机配置</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20</a:t>
            </a:fld>
            <a:endParaRPr lang="zh-CN" altLang="en-US" dirty="0"/>
          </a:p>
        </p:txBody>
      </p:sp>
      <p:pic>
        <p:nvPicPr>
          <p:cNvPr id="7" name="图片 6" descr="文本&#10;&#10;中度可信度描述已自动生成">
            <a:extLst>
              <a:ext uri="{FF2B5EF4-FFF2-40B4-BE49-F238E27FC236}">
                <a16:creationId xmlns:a16="http://schemas.microsoft.com/office/drawing/2014/main" id="{C233C73A-DCEB-B2D9-1064-0D314A00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8" y="700549"/>
            <a:ext cx="1895740" cy="1495634"/>
          </a:xfrm>
          <a:prstGeom prst="rect">
            <a:avLst/>
          </a:prstGeom>
        </p:spPr>
      </p:pic>
      <p:pic>
        <p:nvPicPr>
          <p:cNvPr id="6" name="图片 5" descr="文本&#10;&#10;描述已自动生成">
            <a:extLst>
              <a:ext uri="{FF2B5EF4-FFF2-40B4-BE49-F238E27FC236}">
                <a16:creationId xmlns:a16="http://schemas.microsoft.com/office/drawing/2014/main" id="{F3837768-54CF-669A-9B11-AAF51ADE4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149" y="700549"/>
            <a:ext cx="2981741" cy="4296375"/>
          </a:xfrm>
          <a:prstGeom prst="rect">
            <a:avLst/>
          </a:prstGeom>
        </p:spPr>
      </p:pic>
      <p:pic>
        <p:nvPicPr>
          <p:cNvPr id="9" name="图片 8" descr="文本&#10;&#10;描述已自动生成">
            <a:extLst>
              <a:ext uri="{FF2B5EF4-FFF2-40B4-BE49-F238E27FC236}">
                <a16:creationId xmlns:a16="http://schemas.microsoft.com/office/drawing/2014/main" id="{6364A04C-28B5-F951-65F8-4E820ECA8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2149" y="614872"/>
            <a:ext cx="9821677" cy="6243128"/>
          </a:xfrm>
          <a:prstGeom prst="rect">
            <a:avLst/>
          </a:prstGeom>
        </p:spPr>
      </p:pic>
      <p:pic>
        <p:nvPicPr>
          <p:cNvPr id="5" name="图片 4" descr="文本&#10;&#10;描述已自动生成">
            <a:extLst>
              <a:ext uri="{FF2B5EF4-FFF2-40B4-BE49-F238E27FC236}">
                <a16:creationId xmlns:a16="http://schemas.microsoft.com/office/drawing/2014/main" id="{06A07512-674C-748E-CB91-14F8C7694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9100" y="546046"/>
            <a:ext cx="3972900" cy="6311954"/>
          </a:xfrm>
          <a:prstGeom prst="rect">
            <a:avLst/>
          </a:prstGeom>
        </p:spPr>
      </p:pic>
    </p:spTree>
    <p:extLst>
      <p:ext uri="{BB962C8B-B14F-4D97-AF65-F5344CB8AC3E}">
        <p14:creationId xmlns:p14="http://schemas.microsoft.com/office/powerpoint/2010/main" val="2120073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虚拟机初始化的流程</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21</a:t>
            </a:fld>
            <a:endParaRPr lang="zh-CN" altLang="en-US" dirty="0"/>
          </a:p>
        </p:txBody>
      </p:sp>
      <p:grpSp>
        <p:nvGrpSpPr>
          <p:cNvPr id="4" name="组合 3">
            <a:extLst>
              <a:ext uri="{FF2B5EF4-FFF2-40B4-BE49-F238E27FC236}">
                <a16:creationId xmlns:a16="http://schemas.microsoft.com/office/drawing/2014/main" id="{C7CCA559-9224-CD10-7835-23D1C1E713A4}"/>
              </a:ext>
            </a:extLst>
          </p:cNvPr>
          <p:cNvGrpSpPr/>
          <p:nvPr/>
        </p:nvGrpSpPr>
        <p:grpSpPr>
          <a:xfrm>
            <a:off x="655314" y="974639"/>
            <a:ext cx="10832513" cy="821781"/>
            <a:chOff x="431406" y="1097280"/>
            <a:chExt cx="10832513" cy="821781"/>
          </a:xfrm>
        </p:grpSpPr>
        <p:sp>
          <p:nvSpPr>
            <p:cNvPr id="5" name="平行四边形 4">
              <a:extLst>
                <a:ext uri="{FF2B5EF4-FFF2-40B4-BE49-F238E27FC236}">
                  <a16:creationId xmlns:a16="http://schemas.microsoft.com/office/drawing/2014/main" id="{B08BEE70-E7AA-D16B-502C-353F88277DD9}"/>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2</a:t>
              </a:r>
              <a:r>
                <a:rPr lang="zh-CN" altLang="en-US" sz="2000" b="1" spc="300" dirty="0">
                  <a:solidFill>
                    <a:schemeClr val="bg1"/>
                  </a:solidFill>
                  <a:latin typeface="+mn-ea"/>
                </a:rPr>
                <a:t>、依照配置初始化虚拟机</a:t>
              </a:r>
            </a:p>
          </p:txBody>
        </p:sp>
        <p:sp>
          <p:nvSpPr>
            <p:cNvPr id="6" name="文本框 5">
              <a:extLst>
                <a:ext uri="{FF2B5EF4-FFF2-40B4-BE49-F238E27FC236}">
                  <a16:creationId xmlns:a16="http://schemas.microsoft.com/office/drawing/2014/main" id="{CF3F6AF8-4019-07E7-A31E-8DA7E747E045}"/>
                </a:ext>
              </a:extLst>
            </p:cNvPr>
            <p:cNvSpPr txBox="1"/>
            <p:nvPr/>
          </p:nvSpPr>
          <p:spPr>
            <a:xfrm>
              <a:off x="431406" y="1592625"/>
              <a:ext cx="10832513" cy="326436"/>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初始化虚拟机的</a:t>
              </a:r>
              <a:r>
                <a:rPr lang="en-US" altLang="zh-CN" dirty="0" err="1">
                  <a:latin typeface="微软雅黑 Light" panose="020B0502040204020203" pitchFamily="34" charset="-122"/>
                </a:rPr>
                <a:t>cpu</a:t>
              </a:r>
              <a:r>
                <a:rPr lang="zh-CN" altLang="en-US" dirty="0">
                  <a:latin typeface="微软雅黑 Light" panose="020B0502040204020203" pitchFamily="34" charset="-122"/>
                </a:rPr>
                <a:t>、内存、模拟设备、</a:t>
              </a:r>
              <a:r>
                <a:rPr lang="en-US" altLang="zh-CN" dirty="0">
                  <a:latin typeface="微软雅黑 Light" panose="020B0502040204020203" pitchFamily="34" charset="-122"/>
                </a:rPr>
                <a:t>IOMMU</a:t>
              </a:r>
              <a:r>
                <a:rPr lang="zh-CN" altLang="en-US" dirty="0">
                  <a:latin typeface="微软雅黑 Light" panose="020B0502040204020203" pitchFamily="34" charset="-122"/>
                </a:rPr>
                <a:t>等</a:t>
              </a:r>
              <a:endParaRPr lang="en-US" altLang="zh-CN" dirty="0">
                <a:latin typeface="微软雅黑 Light" panose="020B0502040204020203" pitchFamily="34" charset="-122"/>
              </a:endParaRPr>
            </a:p>
          </p:txBody>
        </p:sp>
      </p:grpSp>
      <p:pic>
        <p:nvPicPr>
          <p:cNvPr id="8" name="图片 7" descr="文本&#10;&#10;描述已自动生成">
            <a:extLst>
              <a:ext uri="{FF2B5EF4-FFF2-40B4-BE49-F238E27FC236}">
                <a16:creationId xmlns:a16="http://schemas.microsoft.com/office/drawing/2014/main" id="{ED17ED2D-EF7F-DDC1-EA06-D204EDF06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304" y="738016"/>
            <a:ext cx="4020893" cy="5919219"/>
          </a:xfrm>
          <a:prstGeom prst="rect">
            <a:avLst/>
          </a:prstGeom>
        </p:spPr>
      </p:pic>
    </p:spTree>
    <p:extLst>
      <p:ext uri="{BB962C8B-B14F-4D97-AF65-F5344CB8AC3E}">
        <p14:creationId xmlns:p14="http://schemas.microsoft.com/office/powerpoint/2010/main" val="1164847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en-US" altLang="zh-CN" dirty="0"/>
              <a:t>MVM </a:t>
            </a:r>
            <a:r>
              <a:rPr lang="zh-CN" altLang="en-US" dirty="0"/>
              <a:t>与多平台兼容</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883917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 </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23</a:t>
            </a:fld>
            <a:endParaRPr lang="zh-CN" altLang="en-US" dirty="0"/>
          </a:p>
        </p:txBody>
      </p:sp>
      <p:sp>
        <p:nvSpPr>
          <p:cNvPr id="10" name="平行四边形 9">
            <a:extLst>
              <a:ext uri="{FF2B5EF4-FFF2-40B4-BE49-F238E27FC236}">
                <a16:creationId xmlns:a16="http://schemas.microsoft.com/office/drawing/2014/main" id="{DE89D37D-F210-CB60-EB4F-20BF79E727D6}"/>
              </a:ext>
            </a:extLst>
          </p:cNvPr>
          <p:cNvSpPr/>
          <p:nvPr/>
        </p:nvSpPr>
        <p:spPr>
          <a:xfrm>
            <a:off x="393239" y="1013376"/>
            <a:ext cx="460702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MVM </a:t>
            </a:r>
            <a:r>
              <a:rPr lang="zh-CN" altLang="en-US" sz="2000" b="1" spc="300" dirty="0">
                <a:solidFill>
                  <a:schemeClr val="bg1"/>
                </a:solidFill>
                <a:latin typeface="+mj-ea"/>
                <a:ea typeface="+mj-ea"/>
              </a:rPr>
              <a:t>功能</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577375"/>
            <a:ext cx="5435596" cy="392601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负责接收用户输入，管理其他 </a:t>
            </a:r>
            <a:r>
              <a:rPr lang="en-US" altLang="zh-CN" dirty="0">
                <a:latin typeface="+mj-ea"/>
                <a:ea typeface="+mj-ea"/>
              </a:rPr>
              <a:t>Guest VM</a:t>
            </a: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实现硬件平台完善的驱动支持</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用于支持其他 </a:t>
            </a:r>
            <a:r>
              <a:rPr lang="en-US" altLang="zh-CN" dirty="0">
                <a:latin typeface="+mj-ea"/>
                <a:ea typeface="+mj-ea"/>
              </a:rPr>
              <a:t>Guest VM </a:t>
            </a:r>
            <a:r>
              <a:rPr lang="zh-CN" altLang="en-US" dirty="0">
                <a:latin typeface="+mj-ea"/>
                <a:ea typeface="+mj-ea"/>
              </a:rPr>
              <a:t>的网络访问请求：通过</a:t>
            </a:r>
            <a:r>
              <a:rPr lang="en-US" altLang="zh-CN" dirty="0">
                <a:latin typeface="+mj-ea"/>
                <a:ea typeface="+mj-ea"/>
              </a:rPr>
              <a:t>NAT</a:t>
            </a:r>
            <a:r>
              <a:rPr lang="zh-CN" altLang="en-US" dirty="0">
                <a:latin typeface="+mj-ea"/>
                <a:ea typeface="+mj-ea"/>
              </a:rPr>
              <a:t>、</a:t>
            </a:r>
            <a:r>
              <a:rPr lang="en-US" altLang="zh-CN" dirty="0">
                <a:latin typeface="+mj-ea"/>
                <a:ea typeface="+mj-ea"/>
              </a:rPr>
              <a:t>IP</a:t>
            </a:r>
            <a:r>
              <a:rPr lang="zh-CN" altLang="en-US" dirty="0">
                <a:latin typeface="+mj-ea"/>
                <a:ea typeface="+mj-ea"/>
              </a:rPr>
              <a:t>路由表等配置，与 </a:t>
            </a:r>
            <a:r>
              <a:rPr lang="en-US" altLang="zh-CN" dirty="0" err="1">
                <a:latin typeface="+mj-ea"/>
                <a:ea typeface="+mj-ea"/>
              </a:rPr>
              <a:t>Virtio</a:t>
            </a:r>
            <a:r>
              <a:rPr lang="en-US" altLang="zh-CN" dirty="0">
                <a:latin typeface="+mj-ea"/>
                <a:ea typeface="+mj-ea"/>
              </a:rPr>
              <a:t> </a:t>
            </a:r>
            <a:r>
              <a:rPr lang="zh-CN" altLang="en-US" dirty="0">
                <a:latin typeface="+mj-ea"/>
                <a:ea typeface="+mj-ea"/>
              </a:rPr>
              <a:t>虚拟网卡配合实现 </a:t>
            </a:r>
            <a:r>
              <a:rPr lang="en-US" altLang="zh-CN" dirty="0">
                <a:latin typeface="+mj-ea"/>
                <a:ea typeface="+mj-ea"/>
              </a:rPr>
              <a:t>Guest VM</a:t>
            </a:r>
            <a:r>
              <a:rPr lang="zh-CN" altLang="en-US" dirty="0">
                <a:latin typeface="+mj-ea"/>
                <a:ea typeface="+mj-ea"/>
              </a:rPr>
              <a:t>对网络资源的访问</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完成基于 </a:t>
            </a:r>
            <a:r>
              <a:rPr lang="en-US" altLang="zh-CN" dirty="0">
                <a:latin typeface="+mj-ea"/>
                <a:ea typeface="+mj-ea"/>
              </a:rPr>
              <a:t>offload </a:t>
            </a:r>
            <a:r>
              <a:rPr lang="zh-CN" altLang="en-US" dirty="0">
                <a:latin typeface="+mj-ea"/>
                <a:ea typeface="+mj-ea"/>
              </a:rPr>
              <a:t>思想的设备驱动虚拟化中，来自 </a:t>
            </a:r>
            <a:r>
              <a:rPr lang="en-US" altLang="zh-CN" dirty="0">
                <a:latin typeface="+mj-ea"/>
                <a:ea typeface="+mj-ea"/>
              </a:rPr>
              <a:t>Guest VM </a:t>
            </a:r>
            <a:r>
              <a:rPr lang="zh-CN" altLang="en-US" dirty="0">
                <a:latin typeface="+mj-ea"/>
                <a:ea typeface="+mj-ea"/>
              </a:rPr>
              <a:t>的设备访问请求（以块设备为例）</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5" name="图片 4" descr="图示&#10;&#10;描述已自动生成">
            <a:extLst>
              <a:ext uri="{FF2B5EF4-FFF2-40B4-BE49-F238E27FC236}">
                <a16:creationId xmlns:a16="http://schemas.microsoft.com/office/drawing/2014/main" id="{6562DEBA-9115-3B8F-68FE-206BADF3869A}"/>
              </a:ext>
            </a:extLst>
          </p:cNvPr>
          <p:cNvPicPr>
            <a:picLocks noChangeAspect="1"/>
          </p:cNvPicPr>
          <p:nvPr/>
        </p:nvPicPr>
        <p:blipFill>
          <a:blip r:embed="rId3"/>
          <a:stretch>
            <a:fillRect/>
          </a:stretch>
        </p:blipFill>
        <p:spPr>
          <a:xfrm>
            <a:off x="6705600" y="3166597"/>
            <a:ext cx="4729316" cy="3417085"/>
          </a:xfrm>
          <a:prstGeom prst="rect">
            <a:avLst/>
          </a:prstGeom>
        </p:spPr>
      </p:pic>
      <p:pic>
        <p:nvPicPr>
          <p:cNvPr id="6" name="图片 5" descr="图示&#10;&#10;描述已自动生成">
            <a:extLst>
              <a:ext uri="{FF2B5EF4-FFF2-40B4-BE49-F238E27FC236}">
                <a16:creationId xmlns:a16="http://schemas.microsoft.com/office/drawing/2014/main" id="{F5C7CCEA-B220-ACDD-F0C7-8AA044EEF5F4}"/>
              </a:ext>
            </a:extLst>
          </p:cNvPr>
          <p:cNvPicPr>
            <a:picLocks noChangeAspect="1"/>
          </p:cNvPicPr>
          <p:nvPr/>
        </p:nvPicPr>
        <p:blipFill>
          <a:blip r:embed="rId4"/>
          <a:stretch>
            <a:fillRect/>
          </a:stretch>
        </p:blipFill>
        <p:spPr>
          <a:xfrm>
            <a:off x="6705600" y="379001"/>
            <a:ext cx="4729316" cy="2707688"/>
          </a:xfrm>
          <a:prstGeom prst="rect">
            <a:avLst/>
          </a:prstGeom>
        </p:spPr>
      </p:pic>
    </p:spTree>
    <p:extLst>
      <p:ext uri="{BB962C8B-B14F-4D97-AF65-F5344CB8AC3E}">
        <p14:creationId xmlns:p14="http://schemas.microsoft.com/office/powerpoint/2010/main" val="1266135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Linux </a:t>
            </a:r>
            <a:r>
              <a:rPr lang="zh-CN" altLang="en-US" dirty="0"/>
              <a:t>设备树简介</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24</a:t>
            </a:fld>
            <a:endParaRPr lang="zh-CN" altLang="en-US" dirty="0"/>
          </a:p>
        </p:txBody>
      </p:sp>
      <p:sp>
        <p:nvSpPr>
          <p:cNvPr id="4" name="平行四边形 3">
            <a:extLst>
              <a:ext uri="{FF2B5EF4-FFF2-40B4-BE49-F238E27FC236}">
                <a16:creationId xmlns:a16="http://schemas.microsoft.com/office/drawing/2014/main" id="{D5AD9BB5-EFF0-D42D-BA25-A4F3A924F1FC}"/>
              </a:ext>
            </a:extLst>
          </p:cNvPr>
          <p:cNvSpPr/>
          <p:nvPr/>
        </p:nvSpPr>
        <p:spPr>
          <a:xfrm>
            <a:off x="407416" y="865410"/>
            <a:ext cx="4100789"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Device Tree Source</a:t>
            </a:r>
            <a:endParaRPr lang="zh-CN" altLang="en-US" sz="2000" b="1" spc="300" dirty="0">
              <a:solidFill>
                <a:schemeClr val="bg1"/>
              </a:solidFill>
              <a:latin typeface="+mj-ea"/>
              <a:ea typeface="+mj-ea"/>
            </a:endParaRPr>
          </a:p>
        </p:txBody>
      </p:sp>
      <p:sp>
        <p:nvSpPr>
          <p:cNvPr id="6" name="文本框 5">
            <a:extLst>
              <a:ext uri="{FF2B5EF4-FFF2-40B4-BE49-F238E27FC236}">
                <a16:creationId xmlns:a16="http://schemas.microsoft.com/office/drawing/2014/main" id="{67A9EFB0-275A-953E-2407-63330A47F348}"/>
              </a:ext>
            </a:extLst>
          </p:cNvPr>
          <p:cNvSpPr txBox="1"/>
          <p:nvPr/>
        </p:nvSpPr>
        <p:spPr>
          <a:xfrm>
            <a:off x="464122" y="1379789"/>
            <a:ext cx="5631878" cy="212551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Device Tree</a:t>
            </a:r>
            <a:r>
              <a:rPr lang="zh-CN" altLang="en-US" dirty="0">
                <a:latin typeface="+mj-ea"/>
                <a:ea typeface="+mj-ea"/>
              </a:rPr>
              <a:t>是一种描述硬件的数据结构</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DTS</a:t>
            </a:r>
            <a:r>
              <a:rPr lang="zh-CN" altLang="en-US" dirty="0">
                <a:latin typeface="+mj-ea"/>
                <a:ea typeface="+mj-ea"/>
              </a:rPr>
              <a:t>即</a:t>
            </a:r>
            <a:r>
              <a:rPr lang="en-US" altLang="zh-CN" dirty="0">
                <a:latin typeface="+mj-ea"/>
                <a:ea typeface="+mj-ea"/>
              </a:rPr>
              <a:t>Device Tree Source </a:t>
            </a:r>
            <a:r>
              <a:rPr lang="zh-CN" altLang="en-US" dirty="0">
                <a:latin typeface="+mj-ea"/>
                <a:ea typeface="+mj-ea"/>
              </a:rPr>
              <a:t>设备树源码</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DTC(Device Tree Compiler)</a:t>
            </a:r>
            <a:r>
              <a:rPr lang="zh-CN" altLang="en-US" dirty="0">
                <a:latin typeface="+mj-ea"/>
                <a:ea typeface="+mj-ea"/>
              </a:rPr>
              <a:t>负责将可读的</a:t>
            </a:r>
            <a:r>
              <a:rPr lang="en-US" altLang="zh-CN" dirty="0">
                <a:latin typeface="+mj-ea"/>
                <a:ea typeface="+mj-ea"/>
              </a:rPr>
              <a:t>DTS</a:t>
            </a:r>
            <a:r>
              <a:rPr lang="zh-CN" altLang="en-US" dirty="0">
                <a:latin typeface="+mj-ea"/>
                <a:ea typeface="+mj-ea"/>
              </a:rPr>
              <a:t>编译成机器处理的 </a:t>
            </a:r>
            <a:r>
              <a:rPr lang="en-US" altLang="zh-CN" dirty="0">
                <a:latin typeface="+mj-ea"/>
                <a:ea typeface="+mj-ea"/>
              </a:rPr>
              <a:t>DTB(Device Tree binary file)</a:t>
            </a:r>
          </a:p>
          <a:p>
            <a:pPr marL="285750" indent="-285750" algn="just">
              <a:lnSpc>
                <a:spcPct val="130000"/>
              </a:lnSpc>
              <a:buFont typeface="Wingdings" panose="05000000000000000000" pitchFamily="2" charset="2"/>
              <a:buChar char="Ø"/>
            </a:pPr>
            <a:r>
              <a:rPr lang="zh-CN" altLang="en-US" dirty="0">
                <a:latin typeface="+mj-ea"/>
                <a:ea typeface="+mj-ea"/>
              </a:rPr>
              <a:t>在系统启动的时候，由启动程序负责为 </a:t>
            </a:r>
            <a:r>
              <a:rPr lang="en-US" altLang="zh-CN" dirty="0">
                <a:latin typeface="+mj-ea"/>
                <a:ea typeface="+mj-ea"/>
              </a:rPr>
              <a:t>Linux  </a:t>
            </a:r>
            <a:r>
              <a:rPr lang="zh-CN" altLang="en-US" dirty="0">
                <a:latin typeface="+mj-ea"/>
                <a:ea typeface="+mj-ea"/>
              </a:rPr>
              <a:t>准备 </a:t>
            </a:r>
            <a:r>
              <a:rPr lang="en-US" altLang="zh-CN" dirty="0">
                <a:latin typeface="+mj-ea"/>
                <a:ea typeface="+mj-ea"/>
              </a:rPr>
              <a:t>DTB</a:t>
            </a:r>
            <a:r>
              <a:rPr lang="zh-CN" altLang="en-US" dirty="0">
                <a:latin typeface="+mj-ea"/>
                <a:ea typeface="+mj-ea"/>
              </a:rPr>
              <a:t>，并告知所在地址</a:t>
            </a:r>
            <a:endParaRPr lang="en-US" altLang="zh-CN" dirty="0">
              <a:latin typeface="+mj-ea"/>
              <a:ea typeface="+mj-ea"/>
            </a:endParaRPr>
          </a:p>
        </p:txBody>
      </p:sp>
      <p:sp>
        <p:nvSpPr>
          <p:cNvPr id="7" name="文本框 6">
            <a:extLst>
              <a:ext uri="{FF2B5EF4-FFF2-40B4-BE49-F238E27FC236}">
                <a16:creationId xmlns:a16="http://schemas.microsoft.com/office/drawing/2014/main" id="{F3653CF1-90EA-ADD4-FB6D-18DC75BF95E1}"/>
              </a:ext>
            </a:extLst>
          </p:cNvPr>
          <p:cNvSpPr txBox="1"/>
          <p:nvPr/>
        </p:nvSpPr>
        <p:spPr>
          <a:xfrm>
            <a:off x="6346270" y="1379789"/>
            <a:ext cx="5631878" cy="392601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Device Tree</a:t>
            </a:r>
            <a:r>
              <a:rPr lang="zh-CN" altLang="en-US" dirty="0">
                <a:latin typeface="+mj-ea"/>
                <a:ea typeface="+mj-ea"/>
              </a:rPr>
              <a:t>由一系列被命名的结点（</a:t>
            </a:r>
            <a:r>
              <a:rPr lang="en-US" altLang="zh-CN" dirty="0">
                <a:latin typeface="+mj-ea"/>
                <a:ea typeface="+mj-ea"/>
              </a:rPr>
              <a:t>node</a:t>
            </a:r>
            <a:r>
              <a:rPr lang="zh-CN" altLang="en-US" dirty="0">
                <a:latin typeface="+mj-ea"/>
                <a:ea typeface="+mj-ea"/>
              </a:rPr>
              <a:t>）和属性（</a:t>
            </a:r>
            <a:r>
              <a:rPr lang="en-US" altLang="zh-CN" dirty="0">
                <a:latin typeface="+mj-ea"/>
                <a:ea typeface="+mj-ea"/>
              </a:rPr>
              <a:t>property</a:t>
            </a:r>
            <a:r>
              <a:rPr lang="zh-CN" altLang="en-US" dirty="0">
                <a:latin typeface="+mj-ea"/>
                <a:ea typeface="+mj-ea"/>
              </a:rPr>
              <a:t>）组成，而结点本身可包含子结点</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在</a:t>
            </a:r>
            <a:r>
              <a:rPr lang="en-US" altLang="zh-CN" dirty="0">
                <a:latin typeface="+mj-ea"/>
                <a:ea typeface="+mj-ea"/>
              </a:rPr>
              <a:t>Device Tree</a:t>
            </a:r>
            <a:r>
              <a:rPr lang="zh-CN" altLang="en-US" dirty="0">
                <a:latin typeface="+mj-ea"/>
                <a:ea typeface="+mj-ea"/>
              </a:rPr>
              <a:t>中，可描述的信息包括：</a:t>
            </a:r>
          </a:p>
          <a:p>
            <a:pPr marL="742950" lvl="1" indent="-285750" algn="just">
              <a:lnSpc>
                <a:spcPct val="130000"/>
              </a:lnSpc>
              <a:buFont typeface="Arial" panose="020B0604020202020204" pitchFamily="34" charset="0"/>
              <a:buChar char="•"/>
            </a:pPr>
            <a:r>
              <a:rPr lang="en-US" altLang="zh-CN" dirty="0">
                <a:latin typeface="+mj-ea"/>
                <a:ea typeface="+mj-ea"/>
              </a:rPr>
              <a:t>CPU</a:t>
            </a:r>
            <a:r>
              <a:rPr lang="zh-CN" altLang="en-US" dirty="0">
                <a:latin typeface="+mj-ea"/>
                <a:ea typeface="+mj-ea"/>
              </a:rPr>
              <a:t>的数量和类别</a:t>
            </a:r>
          </a:p>
          <a:p>
            <a:pPr marL="742950" lvl="1" indent="-285750" algn="just">
              <a:lnSpc>
                <a:spcPct val="130000"/>
              </a:lnSpc>
              <a:buFont typeface="Arial" panose="020B0604020202020204" pitchFamily="34" charset="0"/>
              <a:buChar char="•"/>
            </a:pPr>
            <a:r>
              <a:rPr lang="zh-CN" altLang="en-US" dirty="0">
                <a:latin typeface="+mj-ea"/>
                <a:ea typeface="+mj-ea"/>
              </a:rPr>
              <a:t>内存基地址和大小</a:t>
            </a:r>
          </a:p>
          <a:p>
            <a:pPr marL="742950" lvl="1" indent="-285750" algn="just">
              <a:lnSpc>
                <a:spcPct val="130000"/>
              </a:lnSpc>
              <a:buFont typeface="Arial" panose="020B0604020202020204" pitchFamily="34" charset="0"/>
              <a:buChar char="•"/>
            </a:pPr>
            <a:r>
              <a:rPr lang="zh-CN" altLang="en-US" dirty="0">
                <a:latin typeface="+mj-ea"/>
                <a:ea typeface="+mj-ea"/>
              </a:rPr>
              <a:t>总线和桥</a:t>
            </a:r>
          </a:p>
          <a:p>
            <a:pPr marL="742950" lvl="1" indent="-285750" algn="just">
              <a:lnSpc>
                <a:spcPct val="130000"/>
              </a:lnSpc>
              <a:buFont typeface="Arial" panose="020B0604020202020204" pitchFamily="34" charset="0"/>
              <a:buChar char="•"/>
            </a:pPr>
            <a:r>
              <a:rPr lang="zh-CN" altLang="en-US" dirty="0">
                <a:latin typeface="+mj-ea"/>
                <a:ea typeface="+mj-ea"/>
              </a:rPr>
              <a:t>外设连接</a:t>
            </a:r>
          </a:p>
          <a:p>
            <a:pPr marL="742950" lvl="1" indent="-285750" algn="just">
              <a:lnSpc>
                <a:spcPct val="130000"/>
              </a:lnSpc>
              <a:buFont typeface="Arial" panose="020B0604020202020204" pitchFamily="34" charset="0"/>
              <a:buChar char="•"/>
            </a:pPr>
            <a:r>
              <a:rPr lang="zh-CN" altLang="en-US" dirty="0">
                <a:latin typeface="+mj-ea"/>
                <a:ea typeface="+mj-ea"/>
              </a:rPr>
              <a:t>中断控制器和中断使用情况</a:t>
            </a:r>
          </a:p>
          <a:p>
            <a:pPr marL="742950" lvl="1" indent="-285750" algn="just">
              <a:lnSpc>
                <a:spcPct val="130000"/>
              </a:lnSpc>
              <a:buFont typeface="Arial" panose="020B0604020202020204" pitchFamily="34" charset="0"/>
              <a:buChar char="•"/>
            </a:pPr>
            <a:r>
              <a:rPr lang="en-US" altLang="zh-CN" dirty="0">
                <a:latin typeface="+mj-ea"/>
                <a:ea typeface="+mj-ea"/>
              </a:rPr>
              <a:t>GPIO</a:t>
            </a:r>
            <a:r>
              <a:rPr lang="zh-CN" altLang="en-US" dirty="0">
                <a:latin typeface="+mj-ea"/>
                <a:ea typeface="+mj-ea"/>
              </a:rPr>
              <a:t>控制器和</a:t>
            </a:r>
            <a:r>
              <a:rPr lang="en-US" altLang="zh-CN" dirty="0">
                <a:latin typeface="+mj-ea"/>
                <a:ea typeface="+mj-ea"/>
              </a:rPr>
              <a:t>GPIO</a:t>
            </a:r>
            <a:r>
              <a:rPr lang="zh-CN" altLang="en-US" dirty="0">
                <a:latin typeface="+mj-ea"/>
                <a:ea typeface="+mj-ea"/>
              </a:rPr>
              <a:t>使用情况</a:t>
            </a:r>
          </a:p>
          <a:p>
            <a:pPr marL="742950" lvl="1" indent="-285750" algn="just">
              <a:lnSpc>
                <a:spcPct val="130000"/>
              </a:lnSpc>
              <a:buFont typeface="Arial" panose="020B0604020202020204" pitchFamily="34" charset="0"/>
              <a:buChar char="•"/>
            </a:pPr>
            <a:r>
              <a:rPr lang="en-US" altLang="zh-CN" dirty="0">
                <a:latin typeface="+mj-ea"/>
                <a:ea typeface="+mj-ea"/>
              </a:rPr>
              <a:t>Clock</a:t>
            </a:r>
            <a:r>
              <a:rPr lang="zh-CN" altLang="en-US" dirty="0">
                <a:latin typeface="+mj-ea"/>
                <a:ea typeface="+mj-ea"/>
              </a:rPr>
              <a:t>控制器和</a:t>
            </a:r>
            <a:r>
              <a:rPr lang="en-US" altLang="zh-CN" dirty="0">
                <a:latin typeface="+mj-ea"/>
                <a:ea typeface="+mj-ea"/>
              </a:rPr>
              <a:t>Clock</a:t>
            </a:r>
            <a:r>
              <a:rPr lang="zh-CN" altLang="en-US" dirty="0">
                <a:latin typeface="+mj-ea"/>
                <a:ea typeface="+mj-ea"/>
              </a:rPr>
              <a:t>使用情况</a:t>
            </a: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8" name="图片 7" descr="文本&#10;&#10;描述已自动生成">
            <a:extLst>
              <a:ext uri="{FF2B5EF4-FFF2-40B4-BE49-F238E27FC236}">
                <a16:creationId xmlns:a16="http://schemas.microsoft.com/office/drawing/2014/main" id="{81FDA191-238B-AF4F-9F64-471FE2AC5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98" y="3648199"/>
            <a:ext cx="5391902" cy="2629267"/>
          </a:xfrm>
          <a:prstGeom prst="rect">
            <a:avLst/>
          </a:prstGeom>
        </p:spPr>
      </p:pic>
    </p:spTree>
    <p:extLst>
      <p:ext uri="{BB962C8B-B14F-4D97-AF65-F5344CB8AC3E}">
        <p14:creationId xmlns:p14="http://schemas.microsoft.com/office/powerpoint/2010/main" val="1319625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MVM </a:t>
            </a:r>
            <a:r>
              <a:rPr lang="zh-CN" altLang="en-US" dirty="0"/>
              <a:t>设备树 </a:t>
            </a:r>
            <a:r>
              <a:rPr lang="en-US" altLang="zh-CN" dirty="0"/>
              <a:t>setup</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25</a:t>
            </a:fld>
            <a:endParaRPr lang="zh-CN" altLang="en-US" dirty="0"/>
          </a:p>
        </p:txBody>
      </p:sp>
      <p:pic>
        <p:nvPicPr>
          <p:cNvPr id="9" name="图片 8" descr="文本&#10;&#10;描述已自动生成">
            <a:extLst>
              <a:ext uri="{FF2B5EF4-FFF2-40B4-BE49-F238E27FC236}">
                <a16:creationId xmlns:a16="http://schemas.microsoft.com/office/drawing/2014/main" id="{D209213D-C00D-067F-AC03-9E34770E9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071" y="765727"/>
            <a:ext cx="6485304" cy="5938827"/>
          </a:xfrm>
          <a:prstGeom prst="rect">
            <a:avLst/>
          </a:prstGeom>
        </p:spPr>
      </p:pic>
      <p:sp>
        <p:nvSpPr>
          <p:cNvPr id="10" name="文本框 9">
            <a:extLst>
              <a:ext uri="{FF2B5EF4-FFF2-40B4-BE49-F238E27FC236}">
                <a16:creationId xmlns:a16="http://schemas.microsoft.com/office/drawing/2014/main" id="{A9B827C4-F6C8-D3F4-8DF6-7F8433D2B945}"/>
              </a:ext>
            </a:extLst>
          </p:cNvPr>
          <p:cNvSpPr txBox="1"/>
          <p:nvPr/>
        </p:nvSpPr>
        <p:spPr>
          <a:xfrm>
            <a:off x="269934" y="1040576"/>
            <a:ext cx="5631878"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为 </a:t>
            </a:r>
            <a:r>
              <a:rPr lang="en-US" altLang="zh-CN" dirty="0">
                <a:latin typeface="+mj-ea"/>
                <a:ea typeface="+mj-ea"/>
              </a:rPr>
              <a:t>MVM </a:t>
            </a:r>
            <a:r>
              <a:rPr lang="zh-CN" altLang="en-US" dirty="0">
                <a:latin typeface="+mj-ea"/>
                <a:ea typeface="+mj-ea"/>
              </a:rPr>
              <a:t>准备设备树文件</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由 </a:t>
            </a:r>
            <a:r>
              <a:rPr lang="en-US" altLang="zh-CN" dirty="0" err="1">
                <a:latin typeface="+mj-ea"/>
                <a:ea typeface="+mj-ea"/>
              </a:rPr>
              <a:t>uboot</a:t>
            </a:r>
            <a:r>
              <a:rPr lang="en-US" altLang="zh-CN" dirty="0">
                <a:latin typeface="+mj-ea"/>
                <a:ea typeface="+mj-ea"/>
              </a:rPr>
              <a:t> </a:t>
            </a:r>
            <a:r>
              <a:rPr lang="zh-CN" altLang="en-US" dirty="0">
                <a:latin typeface="+mj-ea"/>
                <a:ea typeface="+mj-ea"/>
              </a:rPr>
              <a:t>提供</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Hypervisor </a:t>
            </a:r>
            <a:r>
              <a:rPr lang="zh-CN" altLang="en-US" dirty="0">
                <a:latin typeface="+mj-ea"/>
                <a:ea typeface="+mj-ea"/>
              </a:rPr>
              <a:t>根据需求对设备树进行相关修改</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依赖</a:t>
            </a:r>
            <a:r>
              <a:rPr lang="en-US" altLang="zh-CN" dirty="0" err="1">
                <a:latin typeface="+mj-ea"/>
                <a:ea typeface="+mj-ea"/>
              </a:rPr>
              <a:t>libfdt</a:t>
            </a:r>
            <a:endParaRPr lang="zh-CN" altLang="en-US" dirty="0">
              <a:latin typeface="+mj-ea"/>
              <a:ea typeface="+mj-ea"/>
            </a:endParaRPr>
          </a:p>
        </p:txBody>
      </p:sp>
      <p:pic>
        <p:nvPicPr>
          <p:cNvPr id="12" name="图片 11" descr="文本&#10;&#10;描述已自动生成">
            <a:extLst>
              <a:ext uri="{FF2B5EF4-FFF2-40B4-BE49-F238E27FC236}">
                <a16:creationId xmlns:a16="http://schemas.microsoft.com/office/drawing/2014/main" id="{FE197B4C-D718-7B15-1DE0-F2E40B5B8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34" y="2706296"/>
            <a:ext cx="4715533" cy="1028844"/>
          </a:xfrm>
          <a:prstGeom prst="rect">
            <a:avLst/>
          </a:prstGeom>
        </p:spPr>
      </p:pic>
      <p:sp>
        <p:nvSpPr>
          <p:cNvPr id="13" name="文本框 12">
            <a:extLst>
              <a:ext uri="{FF2B5EF4-FFF2-40B4-BE49-F238E27FC236}">
                <a16:creationId xmlns:a16="http://schemas.microsoft.com/office/drawing/2014/main" id="{3D1D98AD-3BCC-9F96-09A1-7CC51A528391}"/>
              </a:ext>
            </a:extLst>
          </p:cNvPr>
          <p:cNvSpPr txBox="1"/>
          <p:nvPr/>
        </p:nvSpPr>
        <p:spPr>
          <a:xfrm>
            <a:off x="269934" y="3995539"/>
            <a:ext cx="5631878" cy="685124"/>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后续的 </a:t>
            </a:r>
            <a:r>
              <a:rPr lang="en-US" altLang="zh-CN" dirty="0">
                <a:latin typeface="+mj-ea"/>
                <a:ea typeface="+mj-ea"/>
              </a:rPr>
              <a:t>GVM </a:t>
            </a:r>
            <a:r>
              <a:rPr lang="zh-CN" altLang="en-US" dirty="0">
                <a:latin typeface="+mj-ea"/>
                <a:ea typeface="+mj-ea"/>
              </a:rPr>
              <a:t>设备树都由 </a:t>
            </a:r>
            <a:r>
              <a:rPr lang="en-US" altLang="zh-CN" dirty="0">
                <a:latin typeface="+mj-ea"/>
                <a:ea typeface="+mj-ea"/>
              </a:rPr>
              <a:t>Hypervisor </a:t>
            </a:r>
            <a:r>
              <a:rPr lang="zh-CN" altLang="en-US" dirty="0">
                <a:latin typeface="+mj-ea"/>
                <a:ea typeface="+mj-ea"/>
              </a:rPr>
              <a:t>生成</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与硬件平台无关</a:t>
            </a:r>
            <a:endParaRPr lang="en-US" altLang="zh-CN" dirty="0">
              <a:latin typeface="+mj-ea"/>
              <a:ea typeface="+mj-ea"/>
            </a:endParaRPr>
          </a:p>
        </p:txBody>
      </p:sp>
    </p:spTree>
    <p:extLst>
      <p:ext uri="{BB962C8B-B14F-4D97-AF65-F5344CB8AC3E}">
        <p14:creationId xmlns:p14="http://schemas.microsoft.com/office/powerpoint/2010/main" val="560803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总结与展望</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dirty="0"/>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147547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a:t>
            </a:r>
            <a:r>
              <a:rPr lang="zh-CN" altLang="en-US" dirty="0"/>
              <a:t>架构设计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27</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248235" y="1301686"/>
            <a:ext cx="5435596" cy="428611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语言的</a:t>
            </a:r>
            <a:r>
              <a:rPr lang="en-US" altLang="zh-CN" dirty="0">
                <a:latin typeface="+mj-ea"/>
                <a:ea typeface="+mj-ea"/>
              </a:rPr>
              <a:t>Type I</a:t>
            </a:r>
            <a:r>
              <a:rPr lang="zh-CN" altLang="en-US" dirty="0">
                <a:latin typeface="+mj-ea"/>
                <a:ea typeface="+mj-ea"/>
              </a:rPr>
              <a:t>虚拟机监视器，具备更好的隔离性和更轻量的代码实现。能够支持</a:t>
            </a:r>
            <a:r>
              <a:rPr lang="en-US" altLang="zh-CN" dirty="0">
                <a:latin typeface="+mj-ea"/>
                <a:ea typeface="+mj-ea"/>
              </a:rPr>
              <a:t>Linux</a:t>
            </a:r>
            <a:r>
              <a:rPr lang="zh-CN" altLang="en-US" dirty="0">
                <a:latin typeface="+mj-ea"/>
                <a:ea typeface="+mj-ea"/>
              </a:rPr>
              <a:t>、裸应用等系统软件的运行</a:t>
            </a:r>
          </a:p>
          <a:p>
            <a:pPr marL="285750" indent="-285750" algn="just">
              <a:lnSpc>
                <a:spcPct val="130000"/>
              </a:lnSpc>
              <a:buFont typeface="Wingdings" panose="05000000000000000000" pitchFamily="2" charset="2"/>
              <a:buChar char="Ø"/>
            </a:pPr>
            <a:r>
              <a:rPr lang="zh-CN" altLang="en-US" dirty="0">
                <a:latin typeface="+mj-ea"/>
                <a:ea typeface="+mj-ea"/>
              </a:rPr>
              <a:t>提供传统虚拟机迁移机制以及本地热更新机制，保障虚拟机监视器正常运行过程中的可靠性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引入</a:t>
            </a:r>
            <a:r>
              <a:rPr lang="en-US" altLang="zh-CN" dirty="0">
                <a:latin typeface="+mj-ea"/>
                <a:ea typeface="+mj-ea"/>
              </a:rPr>
              <a:t>Monitor VM</a:t>
            </a:r>
            <a:r>
              <a:rPr lang="zh-CN" altLang="en-US" dirty="0">
                <a:latin typeface="+mj-ea"/>
                <a:ea typeface="+mj-ea"/>
              </a:rPr>
              <a:t>设计，将大部分设备直通给 </a:t>
            </a:r>
            <a:r>
              <a:rPr lang="en-US" altLang="zh-CN" dirty="0">
                <a:latin typeface="+mj-ea"/>
                <a:ea typeface="+mj-ea"/>
              </a:rPr>
              <a:t>MVM</a:t>
            </a:r>
            <a:r>
              <a:rPr lang="zh-CN" altLang="en-US" dirty="0">
                <a:latin typeface="+mj-ea"/>
                <a:ea typeface="+mj-ea"/>
              </a:rPr>
              <a:t>，利用 </a:t>
            </a:r>
            <a:r>
              <a:rPr lang="en-US" altLang="zh-CN" dirty="0">
                <a:latin typeface="+mj-ea"/>
                <a:ea typeface="+mj-ea"/>
              </a:rPr>
              <a:t>MVM </a:t>
            </a:r>
            <a:r>
              <a:rPr lang="zh-CN" altLang="en-US" dirty="0">
                <a:latin typeface="+mj-ea"/>
                <a:ea typeface="+mj-ea"/>
              </a:rPr>
              <a:t>上原生驱动完成设备虚拟化服务</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良好的抽象层提高了系统的可移植性与可拓展性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4" name="图形 1">
            <a:extLst>
              <a:ext uri="{FF2B5EF4-FFF2-40B4-BE49-F238E27FC236}">
                <a16:creationId xmlns:a16="http://schemas.microsoft.com/office/drawing/2014/main" id="{CAFC4E16-9E4E-1524-BE28-F03B4724C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17" y="629287"/>
            <a:ext cx="5759450" cy="5954395"/>
          </a:xfrm>
          <a:prstGeom prst="rect">
            <a:avLst/>
          </a:prstGeom>
        </p:spPr>
      </p:pic>
      <p:sp>
        <p:nvSpPr>
          <p:cNvPr id="5" name="平行四边形 4">
            <a:extLst>
              <a:ext uri="{FF2B5EF4-FFF2-40B4-BE49-F238E27FC236}">
                <a16:creationId xmlns:a16="http://schemas.microsoft.com/office/drawing/2014/main" id="{229BD7D7-8856-8F3B-3D02-692CDF4537A9}"/>
              </a:ext>
            </a:extLst>
          </p:cNvPr>
          <p:cNvSpPr/>
          <p:nvPr/>
        </p:nvSpPr>
        <p:spPr>
          <a:xfrm>
            <a:off x="6248234" y="740498"/>
            <a:ext cx="319232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zh-CN" altLang="en-US" sz="2000" b="1" spc="300" dirty="0">
                <a:solidFill>
                  <a:schemeClr val="bg1"/>
                </a:solidFill>
                <a:latin typeface="+mj-ea"/>
                <a:ea typeface="+mj-ea"/>
              </a:rPr>
              <a:t>特点</a:t>
            </a:r>
          </a:p>
        </p:txBody>
      </p:sp>
    </p:spTree>
    <p:extLst>
      <p:ext uri="{BB962C8B-B14F-4D97-AF65-F5344CB8AC3E}">
        <p14:creationId xmlns:p14="http://schemas.microsoft.com/office/powerpoint/2010/main" val="1848849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虚拟机迁移技术</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28</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824746" cy="464620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虚拟机迁移由</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特权指令发起并执行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虚拟机迁移依赖</a:t>
            </a:r>
            <a:r>
              <a:rPr lang="en-US" altLang="zh-CN" dirty="0">
                <a:latin typeface="+mj-ea"/>
                <a:ea typeface="+mj-ea"/>
              </a:rPr>
              <a:t>Linux</a:t>
            </a:r>
            <a:r>
              <a:rPr lang="zh-CN" altLang="en-US" dirty="0">
                <a:latin typeface="+mj-ea"/>
                <a:ea typeface="+mj-ea"/>
              </a:rPr>
              <a:t>用户态网络服务进行数据传输</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虚拟机迁移过程中，</a:t>
            </a:r>
            <a:r>
              <a:rPr lang="en-US" altLang="zh-CN" dirty="0">
                <a:latin typeface="+mj-ea"/>
                <a:ea typeface="+mj-ea"/>
              </a:rPr>
              <a:t>Rust-</a:t>
            </a:r>
            <a:r>
              <a:rPr lang="en-US" altLang="zh-CN" dirty="0" err="1">
                <a:latin typeface="+mj-ea"/>
                <a:ea typeface="+mj-ea"/>
              </a:rPr>
              <a:t>Shyper</a:t>
            </a:r>
            <a:r>
              <a:rPr lang="zh-CN" altLang="en-US" dirty="0">
                <a:latin typeface="+mj-ea"/>
                <a:ea typeface="+mj-ea"/>
              </a:rPr>
              <a:t>持续记录虚拟机产生的脏页信息，并修改虚拟机页表的读写权限</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迁移的最后阶段，</a:t>
            </a:r>
            <a:r>
              <a:rPr lang="en-US" altLang="zh-CN" dirty="0">
                <a:latin typeface="+mj-ea"/>
                <a:ea typeface="+mj-ea"/>
              </a:rPr>
              <a:t>Rust-</a:t>
            </a:r>
            <a:r>
              <a:rPr lang="en-US" altLang="zh-CN" dirty="0" err="1">
                <a:latin typeface="+mj-ea"/>
                <a:ea typeface="+mj-ea"/>
              </a:rPr>
              <a:t>Shyper</a:t>
            </a:r>
            <a:r>
              <a:rPr lang="zh-CN" altLang="en-US" dirty="0">
                <a:latin typeface="+mj-ea"/>
                <a:ea typeface="+mj-ea"/>
              </a:rPr>
              <a:t>将剩余脏页与虚拟机状态集发送至接收端</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2864633"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虚拟机迁移技术</a:t>
            </a:r>
          </a:p>
        </p:txBody>
      </p:sp>
      <p:pic>
        <p:nvPicPr>
          <p:cNvPr id="4" name="图片 3">
            <a:extLst>
              <a:ext uri="{FF2B5EF4-FFF2-40B4-BE49-F238E27FC236}">
                <a16:creationId xmlns:a16="http://schemas.microsoft.com/office/drawing/2014/main" id="{5E7250D4-1C7C-EBA5-1368-D489A86BE8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06" y="1334388"/>
            <a:ext cx="6647849" cy="4637932"/>
          </a:xfrm>
          <a:prstGeom prst="rect">
            <a:avLst/>
          </a:prstGeom>
          <a:noFill/>
          <a:ln>
            <a:noFill/>
          </a:ln>
        </p:spPr>
      </p:pic>
    </p:spTree>
    <p:extLst>
      <p:ext uri="{BB962C8B-B14F-4D97-AF65-F5344CB8AC3E}">
        <p14:creationId xmlns:p14="http://schemas.microsoft.com/office/powerpoint/2010/main" val="1098576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监视器动态升级</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29</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82474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镜像拷贝阶段，</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发起动态升级请求，将新的</a:t>
            </a:r>
            <a:r>
              <a:rPr lang="en-US" altLang="zh-CN" dirty="0">
                <a:latin typeface="+mj-ea"/>
                <a:ea typeface="+mj-ea"/>
              </a:rPr>
              <a:t>Rust-</a:t>
            </a:r>
            <a:r>
              <a:rPr lang="en-US" altLang="zh-CN" dirty="0" err="1">
                <a:latin typeface="+mj-ea"/>
                <a:ea typeface="+mj-ea"/>
              </a:rPr>
              <a:t>Shyper</a:t>
            </a:r>
            <a:r>
              <a:rPr lang="zh-CN" altLang="en-US" dirty="0">
                <a:latin typeface="+mj-ea"/>
                <a:ea typeface="+mj-ea"/>
              </a:rPr>
              <a:t>镜像存入申请得到的</a:t>
            </a:r>
            <a:r>
              <a:rPr lang="en-US" altLang="zh-CN" dirty="0">
                <a:latin typeface="+mj-ea"/>
                <a:ea typeface="+mj-ea"/>
              </a:rPr>
              <a:t>EL2</a:t>
            </a:r>
            <a:r>
              <a:rPr lang="zh-CN" altLang="en-US" dirty="0">
                <a:latin typeface="+mj-ea"/>
                <a:ea typeface="+mj-ea"/>
              </a:rPr>
              <a:t>堆空间上</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镜像切换阶段，</a:t>
            </a:r>
            <a:r>
              <a:rPr lang="en-US" altLang="zh-CN" dirty="0">
                <a:latin typeface="+mj-ea"/>
                <a:ea typeface="+mj-ea"/>
              </a:rPr>
              <a:t>CPU0</a:t>
            </a:r>
            <a:r>
              <a:rPr lang="zh-CN" altLang="en-US" dirty="0">
                <a:latin typeface="+mj-ea"/>
                <a:ea typeface="+mj-ea"/>
              </a:rPr>
              <a:t>将数据地址打包后，通过调用汇编函数</a:t>
            </a:r>
            <a:r>
              <a:rPr lang="en-US" altLang="zh-CN" dirty="0" err="1">
                <a:latin typeface="+mj-ea"/>
                <a:ea typeface="+mj-ea"/>
              </a:rPr>
              <a:t>live_update</a:t>
            </a:r>
            <a:r>
              <a:rPr lang="zh-CN" altLang="en-US" dirty="0">
                <a:latin typeface="+mj-ea"/>
                <a:ea typeface="+mj-ea"/>
              </a:rPr>
              <a:t>跳转至新镜像的对应入口</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监视器预升级阶段，</a:t>
            </a:r>
            <a:r>
              <a:rPr lang="en-US" altLang="zh-CN" dirty="0">
                <a:latin typeface="+mj-ea"/>
                <a:ea typeface="+mj-ea"/>
              </a:rPr>
              <a:t>CPU0</a:t>
            </a:r>
            <a:r>
              <a:rPr lang="zh-CN" altLang="en-US" dirty="0">
                <a:latin typeface="+mj-ea"/>
                <a:ea typeface="+mj-ea"/>
              </a:rPr>
              <a:t>预先陷入新虚拟机监视器完成部分数据结构的初始化</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数据更新阶段，</a:t>
            </a:r>
            <a:r>
              <a:rPr lang="en-US" altLang="zh-CN" dirty="0">
                <a:latin typeface="+mj-ea"/>
                <a:ea typeface="+mj-ea"/>
              </a:rPr>
              <a:t>CPU0</a:t>
            </a:r>
            <a:r>
              <a:rPr lang="zh-CN" altLang="en-US" dirty="0">
                <a:latin typeface="+mj-ea"/>
                <a:ea typeface="+mj-ea"/>
              </a:rPr>
              <a:t>调用</a:t>
            </a:r>
            <a:r>
              <a:rPr lang="en-US" altLang="zh-CN" dirty="0">
                <a:latin typeface="+mj-ea"/>
                <a:ea typeface="+mj-ea"/>
              </a:rPr>
              <a:t>live update </a:t>
            </a:r>
            <a:r>
              <a:rPr lang="zh-CN" altLang="en-US" dirty="0">
                <a:latin typeface="+mj-ea"/>
                <a:ea typeface="+mj-ea"/>
              </a:rPr>
              <a:t>处理函数存储虚拟机监视器的数据；其他核心收到核间中断后需要将</a:t>
            </a:r>
            <a:r>
              <a:rPr lang="en-US" altLang="zh-CN" dirty="0">
                <a:latin typeface="+mj-ea"/>
                <a:ea typeface="+mj-ea"/>
              </a:rPr>
              <a:t>CPU</a:t>
            </a:r>
            <a:r>
              <a:rPr lang="zh-CN" altLang="en-US" dirty="0">
                <a:latin typeface="+mj-ea"/>
                <a:ea typeface="+mj-ea"/>
              </a:rPr>
              <a:t>结构体中的数据进行迁移</a:t>
            </a: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326889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监视器动态升级技术</a:t>
            </a:r>
          </a:p>
        </p:txBody>
      </p:sp>
      <p:pic>
        <p:nvPicPr>
          <p:cNvPr id="6" name="图片 5">
            <a:extLst>
              <a:ext uri="{FF2B5EF4-FFF2-40B4-BE49-F238E27FC236}">
                <a16:creationId xmlns:a16="http://schemas.microsoft.com/office/drawing/2014/main" id="{B05BDD65-22E0-75AB-FCA6-54F36D11B9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88" y="1826628"/>
            <a:ext cx="6402494" cy="3784900"/>
          </a:xfrm>
          <a:prstGeom prst="rect">
            <a:avLst/>
          </a:prstGeom>
          <a:noFill/>
          <a:ln>
            <a:noFill/>
          </a:ln>
        </p:spPr>
      </p:pic>
    </p:spTree>
    <p:extLst>
      <p:ext uri="{BB962C8B-B14F-4D97-AF65-F5344CB8AC3E}">
        <p14:creationId xmlns:p14="http://schemas.microsoft.com/office/powerpoint/2010/main" val="49824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DEEA95-C12A-4C65-B78A-015DAE465865}"/>
              </a:ext>
            </a:extLst>
          </p:cNvPr>
          <p:cNvSpPr>
            <a:spLocks noGrp="1"/>
          </p:cNvSpPr>
          <p:nvPr>
            <p:ph type="body" sz="quarter" idx="10"/>
          </p:nvPr>
        </p:nvSpPr>
        <p:spPr/>
        <p:txBody>
          <a:bodyPr>
            <a:normAutofit lnSpcReduction="10000"/>
          </a:bodyPr>
          <a:lstStyle/>
          <a:p>
            <a:r>
              <a:rPr lang="zh-CN" altLang="en-US" dirty="0"/>
              <a:t>主要面向的场景</a:t>
            </a:r>
          </a:p>
        </p:txBody>
      </p:sp>
      <p:sp>
        <p:nvSpPr>
          <p:cNvPr id="3" name="Rectangle 33">
            <a:extLst>
              <a:ext uri="{FF2B5EF4-FFF2-40B4-BE49-F238E27FC236}">
                <a16:creationId xmlns:a16="http://schemas.microsoft.com/office/drawing/2014/main" id="{05CBD4AB-6EC8-EE91-41A5-A671E4F1C06C}"/>
              </a:ext>
            </a:extLst>
          </p:cNvPr>
          <p:cNvSpPr/>
          <p:nvPr/>
        </p:nvSpPr>
        <p:spPr>
          <a:xfrm>
            <a:off x="2192886" y="4083476"/>
            <a:ext cx="2393249" cy="1439240"/>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专用</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通用</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图形化用户界面、传感器数据采集、人机交互、路径规划等</a:t>
            </a:r>
          </a:p>
        </p:txBody>
      </p:sp>
      <p:sp>
        <p:nvSpPr>
          <p:cNvPr id="4" name="Rectangle 33">
            <a:extLst>
              <a:ext uri="{FF2B5EF4-FFF2-40B4-BE49-F238E27FC236}">
                <a16:creationId xmlns:a16="http://schemas.microsoft.com/office/drawing/2014/main" id="{88623FFD-A2DC-AD2B-FA5E-80732AACEA00}"/>
              </a:ext>
            </a:extLst>
          </p:cNvPr>
          <p:cNvSpPr/>
          <p:nvPr/>
        </p:nvSpPr>
        <p:spPr>
          <a:xfrm>
            <a:off x="4936086" y="4083478"/>
            <a:ext cx="2393249" cy="1116075"/>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单核</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多核</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硬件处理器包含多个核心从而可以同时运行多个任务</a:t>
            </a:r>
          </a:p>
        </p:txBody>
      </p:sp>
      <p:sp>
        <p:nvSpPr>
          <p:cNvPr id="6" name="Rectangle 33">
            <a:extLst>
              <a:ext uri="{FF2B5EF4-FFF2-40B4-BE49-F238E27FC236}">
                <a16:creationId xmlns:a16="http://schemas.microsoft.com/office/drawing/2014/main" id="{4461EF80-9F26-F876-9DC6-EDA1AEAD0811}"/>
              </a:ext>
            </a:extLst>
          </p:cNvPr>
          <p:cNvSpPr/>
          <p:nvPr/>
        </p:nvSpPr>
        <p:spPr>
          <a:xfrm>
            <a:off x="7694709" y="4083478"/>
            <a:ext cx="2531939" cy="1116075"/>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简单一致</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混合关键性</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需要同时运行和管理</a:t>
            </a:r>
            <a:endParaRPr lang="en-US" altLang="zh-CN" sz="1400" kern="0" dirty="0">
              <a:solidFill>
                <a:schemeClr val="tx1">
                  <a:lumMod val="75000"/>
                  <a:lumOff val="25000"/>
                </a:schemeClr>
              </a:solidFill>
              <a:latin typeface="微软雅黑" pitchFamily="34" charset="-122"/>
              <a:ea typeface="微软雅黑"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关键任务和非关键任务</a:t>
            </a:r>
            <a:endParaRPr lang="en-US" altLang="zh-CN" sz="1400" kern="0" dirty="0">
              <a:solidFill>
                <a:schemeClr val="tx1">
                  <a:lumMod val="75000"/>
                  <a:lumOff val="25000"/>
                </a:schemeClr>
              </a:solidFill>
              <a:latin typeface="微软雅黑" pitchFamily="34" charset="-122"/>
              <a:ea typeface="微软雅黑" pitchFamily="34" charset="-122"/>
            </a:endParaRPr>
          </a:p>
        </p:txBody>
      </p:sp>
      <p:graphicFrame>
        <p:nvGraphicFramePr>
          <p:cNvPr id="17" name="Diagram 2">
            <a:extLst>
              <a:ext uri="{FF2B5EF4-FFF2-40B4-BE49-F238E27FC236}">
                <a16:creationId xmlns:a16="http://schemas.microsoft.com/office/drawing/2014/main" id="{B812F756-CBC2-993C-FB2E-9C77A3640312}"/>
              </a:ext>
            </a:extLst>
          </p:cNvPr>
          <p:cNvGraphicFramePr/>
          <p:nvPr/>
        </p:nvGraphicFramePr>
        <p:xfrm>
          <a:off x="1872043" y="1684174"/>
          <a:ext cx="2714090" cy="23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4">
            <a:extLst>
              <a:ext uri="{FF2B5EF4-FFF2-40B4-BE49-F238E27FC236}">
                <a16:creationId xmlns:a16="http://schemas.microsoft.com/office/drawing/2014/main" id="{225EE6A0-706B-B149-A88C-08D7EED0C009}"/>
              </a:ext>
            </a:extLst>
          </p:cNvPr>
          <p:cNvGraphicFramePr/>
          <p:nvPr/>
        </p:nvGraphicFramePr>
        <p:xfrm>
          <a:off x="4747309" y="1884760"/>
          <a:ext cx="2466654" cy="21987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6">
            <a:extLst>
              <a:ext uri="{FF2B5EF4-FFF2-40B4-BE49-F238E27FC236}">
                <a16:creationId xmlns:a16="http://schemas.microsoft.com/office/drawing/2014/main" id="{47D4F757-008D-8D44-2703-A71210693C59}"/>
              </a:ext>
            </a:extLst>
          </p:cNvPr>
          <p:cNvGraphicFramePr/>
          <p:nvPr/>
        </p:nvGraphicFramePr>
        <p:xfrm>
          <a:off x="7903829" y="1930995"/>
          <a:ext cx="2113694" cy="19262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0" name="文本框 19">
            <a:extLst>
              <a:ext uri="{FF2B5EF4-FFF2-40B4-BE49-F238E27FC236}">
                <a16:creationId xmlns:a16="http://schemas.microsoft.com/office/drawing/2014/main" id="{E0A40E6C-68AD-2C27-80CC-854DCDE2E4C8}"/>
              </a:ext>
            </a:extLst>
          </p:cNvPr>
          <p:cNvSpPr txBox="1"/>
          <p:nvPr/>
        </p:nvSpPr>
        <p:spPr>
          <a:xfrm>
            <a:off x="1281089" y="924707"/>
            <a:ext cx="841526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effectLst/>
              </a:rPr>
              <a:t>车载、智能座舱、无人机等混合关键系统嵌入式虚拟化</a:t>
            </a:r>
          </a:p>
          <a:p>
            <a:endParaRPr lang="zh-CN" altLang="en-US" dirty="0"/>
          </a:p>
        </p:txBody>
      </p:sp>
    </p:spTree>
    <p:extLst>
      <p:ext uri="{BB962C8B-B14F-4D97-AF65-F5344CB8AC3E}">
        <p14:creationId xmlns:p14="http://schemas.microsoft.com/office/powerpoint/2010/main" val="1711046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a:t>
            </a:r>
            <a:r>
              <a:rPr lang="zh-CN" altLang="en-US" dirty="0"/>
              <a:t>架构设计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30</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248235" y="1301686"/>
            <a:ext cx="5435596" cy="428611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语言的</a:t>
            </a:r>
            <a:r>
              <a:rPr lang="en-US" altLang="zh-CN" dirty="0">
                <a:latin typeface="+mj-ea"/>
                <a:ea typeface="+mj-ea"/>
              </a:rPr>
              <a:t>Type I</a:t>
            </a:r>
            <a:r>
              <a:rPr lang="zh-CN" altLang="en-US" dirty="0">
                <a:latin typeface="+mj-ea"/>
                <a:ea typeface="+mj-ea"/>
              </a:rPr>
              <a:t>虚拟机监视器，具备更好的隔离性和更轻量的代码实现。能够支持</a:t>
            </a:r>
            <a:r>
              <a:rPr lang="en-US" altLang="zh-CN" dirty="0">
                <a:latin typeface="+mj-ea"/>
                <a:ea typeface="+mj-ea"/>
              </a:rPr>
              <a:t>Linux</a:t>
            </a:r>
            <a:r>
              <a:rPr lang="zh-CN" altLang="en-US" dirty="0">
                <a:latin typeface="+mj-ea"/>
                <a:ea typeface="+mj-ea"/>
              </a:rPr>
              <a:t>、裸应用等系统软件的运行</a:t>
            </a:r>
          </a:p>
          <a:p>
            <a:pPr marL="285750" indent="-285750" algn="just">
              <a:lnSpc>
                <a:spcPct val="130000"/>
              </a:lnSpc>
              <a:buFont typeface="Wingdings" panose="05000000000000000000" pitchFamily="2" charset="2"/>
              <a:buChar char="Ø"/>
            </a:pPr>
            <a:r>
              <a:rPr lang="zh-CN" altLang="en-US" dirty="0">
                <a:latin typeface="+mj-ea"/>
                <a:ea typeface="+mj-ea"/>
              </a:rPr>
              <a:t>提供传统虚拟机迁移机制以及本地热更新机制，保障虚拟机监视器正常运行过程中的可靠性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引入</a:t>
            </a:r>
            <a:r>
              <a:rPr lang="en-US" altLang="zh-CN" dirty="0">
                <a:latin typeface="+mj-ea"/>
                <a:ea typeface="+mj-ea"/>
              </a:rPr>
              <a:t>Monitor VM</a:t>
            </a:r>
            <a:r>
              <a:rPr lang="zh-CN" altLang="en-US" dirty="0">
                <a:latin typeface="+mj-ea"/>
                <a:ea typeface="+mj-ea"/>
              </a:rPr>
              <a:t>设计，将大部分设备直通给 </a:t>
            </a:r>
            <a:r>
              <a:rPr lang="en-US" altLang="zh-CN" dirty="0">
                <a:latin typeface="+mj-ea"/>
                <a:ea typeface="+mj-ea"/>
              </a:rPr>
              <a:t>MVM</a:t>
            </a:r>
            <a:r>
              <a:rPr lang="zh-CN" altLang="en-US" dirty="0">
                <a:latin typeface="+mj-ea"/>
                <a:ea typeface="+mj-ea"/>
              </a:rPr>
              <a:t>，利用 </a:t>
            </a:r>
            <a:r>
              <a:rPr lang="en-US" altLang="zh-CN" dirty="0">
                <a:latin typeface="+mj-ea"/>
                <a:ea typeface="+mj-ea"/>
              </a:rPr>
              <a:t>MVM </a:t>
            </a:r>
            <a:r>
              <a:rPr lang="zh-CN" altLang="en-US" dirty="0">
                <a:latin typeface="+mj-ea"/>
                <a:ea typeface="+mj-ea"/>
              </a:rPr>
              <a:t>上原生驱动完成设备虚拟化服务</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良好的抽象层提高了系统的可移植性与可拓展性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4" name="图形 1">
            <a:extLst>
              <a:ext uri="{FF2B5EF4-FFF2-40B4-BE49-F238E27FC236}">
                <a16:creationId xmlns:a16="http://schemas.microsoft.com/office/drawing/2014/main" id="{CAFC4E16-9E4E-1524-BE28-F03B4724C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17" y="629287"/>
            <a:ext cx="5759450" cy="5954395"/>
          </a:xfrm>
          <a:prstGeom prst="rect">
            <a:avLst/>
          </a:prstGeom>
        </p:spPr>
      </p:pic>
      <p:sp>
        <p:nvSpPr>
          <p:cNvPr id="5" name="平行四边形 4">
            <a:extLst>
              <a:ext uri="{FF2B5EF4-FFF2-40B4-BE49-F238E27FC236}">
                <a16:creationId xmlns:a16="http://schemas.microsoft.com/office/drawing/2014/main" id="{229BD7D7-8856-8F3B-3D02-692CDF4537A9}"/>
              </a:ext>
            </a:extLst>
          </p:cNvPr>
          <p:cNvSpPr/>
          <p:nvPr/>
        </p:nvSpPr>
        <p:spPr>
          <a:xfrm>
            <a:off x="6248234" y="740498"/>
            <a:ext cx="319232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zh-CN" altLang="en-US" sz="2000" b="1" spc="300" dirty="0">
                <a:solidFill>
                  <a:schemeClr val="bg1"/>
                </a:solidFill>
                <a:latin typeface="+mj-ea"/>
                <a:ea typeface="+mj-ea"/>
              </a:rPr>
              <a:t>特点</a:t>
            </a:r>
          </a:p>
        </p:txBody>
      </p:sp>
      <p:sp>
        <p:nvSpPr>
          <p:cNvPr id="9" name="矩形 8">
            <a:extLst>
              <a:ext uri="{FF2B5EF4-FFF2-40B4-BE49-F238E27FC236}">
                <a16:creationId xmlns:a16="http://schemas.microsoft.com/office/drawing/2014/main" id="{776C3C35-84E2-A444-F184-2F8B050FD83B}"/>
              </a:ext>
            </a:extLst>
          </p:cNvPr>
          <p:cNvSpPr/>
          <p:nvPr/>
        </p:nvSpPr>
        <p:spPr>
          <a:xfrm>
            <a:off x="73742" y="586270"/>
            <a:ext cx="1998406" cy="20831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42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已发表的文献与代码开源情况</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31</a:t>
            </a:fld>
            <a:endParaRPr lang="zh-CN" altLang="en-US" dirty="0"/>
          </a:p>
        </p:txBody>
      </p:sp>
      <p:grpSp>
        <p:nvGrpSpPr>
          <p:cNvPr id="8" name="组合 7">
            <a:extLst>
              <a:ext uri="{FF2B5EF4-FFF2-40B4-BE49-F238E27FC236}">
                <a16:creationId xmlns:a16="http://schemas.microsoft.com/office/drawing/2014/main" id="{27A32329-7013-4D28-FBCC-E02CC3116564}"/>
              </a:ext>
            </a:extLst>
          </p:cNvPr>
          <p:cNvGrpSpPr/>
          <p:nvPr/>
        </p:nvGrpSpPr>
        <p:grpSpPr>
          <a:xfrm>
            <a:off x="680034" y="686236"/>
            <a:ext cx="10754572" cy="2980128"/>
            <a:chOff x="431406" y="1097280"/>
            <a:chExt cx="10832513" cy="2980128"/>
          </a:xfrm>
        </p:grpSpPr>
        <p:sp>
          <p:nvSpPr>
            <p:cNvPr id="10" name="平行四边形 9">
              <a:extLst>
                <a:ext uri="{FF2B5EF4-FFF2-40B4-BE49-F238E27FC236}">
                  <a16:creationId xmlns:a16="http://schemas.microsoft.com/office/drawing/2014/main" id="{DA0FAC54-3FCB-ECA4-622C-6592A095B799}"/>
                </a:ext>
              </a:extLst>
            </p:cNvPr>
            <p:cNvSpPr/>
            <p:nvPr/>
          </p:nvSpPr>
          <p:spPr>
            <a:xfrm>
              <a:off x="462123" y="1097280"/>
              <a:ext cx="761069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Rust-</a:t>
              </a:r>
              <a:r>
                <a:rPr lang="en-US" altLang="zh-CN" sz="2000" b="1" spc="300" dirty="0" err="1">
                  <a:solidFill>
                    <a:schemeClr val="bg1"/>
                  </a:solidFill>
                  <a:latin typeface="+mn-ea"/>
                </a:rPr>
                <a:t>Shyper</a:t>
              </a:r>
              <a:r>
                <a:rPr lang="zh-CN" altLang="en-US" sz="2000" b="1" spc="300" dirty="0">
                  <a:solidFill>
                    <a:schemeClr val="bg1"/>
                  </a:solidFill>
                  <a:latin typeface="+mn-ea"/>
                </a:rPr>
                <a:t>已发表的相关论文</a:t>
              </a:r>
            </a:p>
          </p:txBody>
        </p:sp>
        <p:sp>
          <p:nvSpPr>
            <p:cNvPr id="11" name="文本框 10">
              <a:extLst>
                <a:ext uri="{FF2B5EF4-FFF2-40B4-BE49-F238E27FC236}">
                  <a16:creationId xmlns:a16="http://schemas.microsoft.com/office/drawing/2014/main" id="{C943E6B9-E075-C806-2E3C-F10E4EF8FA66}"/>
                </a:ext>
              </a:extLst>
            </p:cNvPr>
            <p:cNvSpPr txBox="1"/>
            <p:nvPr/>
          </p:nvSpPr>
          <p:spPr>
            <a:xfrm>
              <a:off x="431406" y="1592625"/>
              <a:ext cx="10832513" cy="2484783"/>
            </a:xfrm>
            <a:prstGeom prst="rect">
              <a:avLst/>
            </a:prstGeom>
            <a:noFill/>
            <a:ln>
              <a:noFill/>
            </a:ln>
          </p:spPr>
          <p:txBody>
            <a:bodyPr wrap="square" lIns="0" tIns="0" rIns="0" bIns="0" rtlCol="0">
              <a:spAutoFit/>
            </a:bodyPr>
            <a:lstStyle/>
            <a:p>
              <a:pPr marL="342900" indent="-342900" algn="just">
                <a:lnSpc>
                  <a:spcPct val="130000"/>
                </a:lnSpc>
                <a:buFont typeface="+mj-lt"/>
                <a:buAutoNum type="arabicPeriod"/>
              </a:pPr>
              <a:r>
                <a:rPr lang="en-US" altLang="zh-CN" dirty="0" err="1"/>
                <a:t>Siran</a:t>
              </a:r>
              <a:r>
                <a:rPr lang="en-US" altLang="zh-CN" dirty="0"/>
                <a:t> Li, Lei Wang, </a:t>
              </a:r>
              <a:r>
                <a:rPr lang="en-US" altLang="zh-CN" dirty="0" err="1"/>
                <a:t>Keyang</a:t>
              </a:r>
              <a:r>
                <a:rPr lang="en-US" altLang="zh-CN" dirty="0"/>
                <a:t> Hu, Ce Mo, Bo Jiang, "</a:t>
              </a:r>
              <a:r>
                <a:rPr lang="en-US" altLang="zh-CN" b="1" dirty="0"/>
                <a:t>VM Migration and Live-Update for Reliable Embedded Hypervisor</a:t>
              </a:r>
              <a:r>
                <a:rPr lang="en-US" altLang="zh-CN" dirty="0"/>
                <a:t>"[C]//Dependable Software Engineering. Theories, Tools, and Applications: 8th International Symposium, SETTA 2022, Beijing, China, October 27-29, 2022, Proceedings. Cham: Springer Nature Switzerland, 2022: 53-69.</a:t>
              </a:r>
            </a:p>
            <a:p>
              <a:pPr marL="342900" indent="-342900" algn="just">
                <a:lnSpc>
                  <a:spcPct val="130000"/>
                </a:lnSpc>
                <a:buFont typeface="+mj-lt"/>
                <a:buAutoNum type="arabicPeriod"/>
              </a:pPr>
              <a:r>
                <a:rPr lang="en-US" altLang="zh-CN" dirty="0" err="1"/>
                <a:t>Yicong</a:t>
              </a:r>
              <a:r>
                <a:rPr lang="en-US" altLang="zh-CN" dirty="0"/>
                <a:t> Shen, Lei Wang, </a:t>
              </a:r>
              <a:r>
                <a:rPr lang="en-US" altLang="zh-CN" dirty="0" err="1"/>
                <a:t>Yuanzhi</a:t>
              </a:r>
              <a:r>
                <a:rPr lang="en-US" altLang="zh-CN" dirty="0"/>
                <a:t> Liang, </a:t>
              </a:r>
              <a:r>
                <a:rPr lang="en-US" altLang="zh-CN" dirty="0" err="1"/>
                <a:t>Siran</a:t>
              </a:r>
              <a:r>
                <a:rPr lang="en-US" altLang="zh-CN" dirty="0"/>
                <a:t> Li, Bo Jiang, "</a:t>
              </a:r>
              <a:r>
                <a:rPr lang="en-US" altLang="zh-CN" b="1" dirty="0" err="1"/>
                <a:t>Shyper</a:t>
              </a:r>
              <a:r>
                <a:rPr lang="en-US" altLang="zh-CN" b="1" dirty="0"/>
                <a:t>: An embedded hypervisor applying hierarchical resource isolation strategies for mixed-criticality systems</a:t>
              </a:r>
              <a:r>
                <a:rPr lang="en-US" altLang="zh-CN" dirty="0"/>
                <a:t>"[C]//2022 Design, Automation &amp; Test in Europe Conference &amp; Exhibition (DATE). IEEE, 2022: 1287-1292.</a:t>
              </a:r>
            </a:p>
          </p:txBody>
        </p:sp>
      </p:grpSp>
      <p:sp>
        <p:nvSpPr>
          <p:cNvPr id="4" name="文本框 3">
            <a:extLst>
              <a:ext uri="{FF2B5EF4-FFF2-40B4-BE49-F238E27FC236}">
                <a16:creationId xmlns:a16="http://schemas.microsoft.com/office/drawing/2014/main" id="{8E29DC08-647A-1A97-5F61-6FCAAD3DC7AF}"/>
              </a:ext>
            </a:extLst>
          </p:cNvPr>
          <p:cNvSpPr txBox="1"/>
          <p:nvPr/>
        </p:nvSpPr>
        <p:spPr>
          <a:xfrm>
            <a:off x="680034" y="3865492"/>
            <a:ext cx="5384284" cy="12897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已经在华为</a:t>
            </a:r>
            <a:r>
              <a:rPr lang="en-US" altLang="zh-CN" dirty="0" err="1"/>
              <a:t>openEuler</a:t>
            </a:r>
            <a:r>
              <a:rPr lang="zh-CN" altLang="en-US" dirty="0"/>
              <a:t>社区开源</a:t>
            </a:r>
          </a:p>
          <a:p>
            <a:pPr marL="285750" indent="-285750">
              <a:lnSpc>
                <a:spcPct val="150000"/>
              </a:lnSpc>
              <a:buFont typeface="Wingdings" panose="05000000000000000000" pitchFamily="2" charset="2"/>
              <a:buChar char="Ø"/>
            </a:pPr>
            <a:r>
              <a:rPr lang="zh-CN" altLang="en-US" dirty="0"/>
              <a:t>开源地址：</a:t>
            </a:r>
            <a:r>
              <a:rPr lang="en-US" altLang="zh-CN" dirty="0">
                <a:hlinkClick r:id="rId3"/>
              </a:rPr>
              <a:t>https://gitee.com/openeuler/rust_shyper</a:t>
            </a:r>
            <a:r>
              <a:rPr lang="en-US" altLang="zh-CN" dirty="0"/>
              <a:t> </a:t>
            </a:r>
          </a:p>
          <a:p>
            <a:pPr marL="285750" indent="-285750">
              <a:lnSpc>
                <a:spcPct val="150000"/>
              </a:lnSpc>
              <a:buFont typeface="Wingdings" panose="05000000000000000000" pitchFamily="2" charset="2"/>
              <a:buChar char="Ø"/>
            </a:pPr>
            <a:r>
              <a:rPr lang="zh-CN" altLang="en-US" dirty="0"/>
              <a:t>网页直达二维码：</a:t>
            </a:r>
          </a:p>
        </p:txBody>
      </p:sp>
      <p:pic>
        <p:nvPicPr>
          <p:cNvPr id="5" name="图片 4" descr="图形用户界面, 文本, 应用程序&#10;&#10;描述已自动生成">
            <a:extLst>
              <a:ext uri="{FF2B5EF4-FFF2-40B4-BE49-F238E27FC236}">
                <a16:creationId xmlns:a16="http://schemas.microsoft.com/office/drawing/2014/main" id="{A8E6F950-F67B-E9C7-F0BE-D970850E8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320" y="3865492"/>
            <a:ext cx="5212931" cy="2690633"/>
          </a:xfrm>
          <a:prstGeom prst="rect">
            <a:avLst/>
          </a:prstGeom>
        </p:spPr>
      </p:pic>
      <p:pic>
        <p:nvPicPr>
          <p:cNvPr id="6" name="Picture 5">
            <a:extLst>
              <a:ext uri="{FF2B5EF4-FFF2-40B4-BE49-F238E27FC236}">
                <a16:creationId xmlns:a16="http://schemas.microsoft.com/office/drawing/2014/main" id="{AF5B9702-5F8F-74F0-2E34-974787E0F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880" y="4810833"/>
            <a:ext cx="1791400" cy="179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559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014B06A-C7B2-4879-AC53-C820108F871B}"/>
              </a:ext>
            </a:extLst>
          </p:cNvPr>
          <p:cNvSpPr>
            <a:spLocks noGrp="1"/>
          </p:cNvSpPr>
          <p:nvPr>
            <p:ph type="body" sz="quarter" idx="14"/>
          </p:nvPr>
        </p:nvSpPr>
        <p:spPr>
          <a:xfrm>
            <a:off x="859561" y="2459035"/>
            <a:ext cx="5662246" cy="559312"/>
          </a:xfrm>
        </p:spPr>
        <p:txBody>
          <a:bodyPr>
            <a:normAutofit lnSpcReduction="10000"/>
          </a:bodyPr>
          <a:lstStyle/>
          <a:p>
            <a:r>
              <a:rPr lang="en-US" altLang="zh-CN" dirty="0"/>
              <a:t>THANKS</a:t>
            </a:r>
            <a:endParaRPr lang="zh-CN" altLang="en-US" dirty="0"/>
          </a:p>
          <a:p>
            <a:endParaRPr lang="zh-CN" altLang="en-US" dirty="0"/>
          </a:p>
        </p:txBody>
      </p:sp>
      <p:sp>
        <p:nvSpPr>
          <p:cNvPr id="13" name="文本占位符 12">
            <a:extLst>
              <a:ext uri="{FF2B5EF4-FFF2-40B4-BE49-F238E27FC236}">
                <a16:creationId xmlns:a16="http://schemas.microsoft.com/office/drawing/2014/main" id="{DF96F9A6-4D03-44D8-B518-BF20072C6998}"/>
              </a:ext>
            </a:extLst>
          </p:cNvPr>
          <p:cNvSpPr>
            <a:spLocks noGrp="1"/>
          </p:cNvSpPr>
          <p:nvPr>
            <p:ph type="body" sz="quarter" idx="16"/>
          </p:nvPr>
        </p:nvSpPr>
        <p:spPr>
          <a:xfrm>
            <a:off x="751661" y="4083335"/>
            <a:ext cx="5662246" cy="1240031"/>
          </a:xfrm>
        </p:spPr>
        <p:txBody>
          <a:bodyPr>
            <a:normAutofit/>
          </a:bodyPr>
          <a:lstStyle/>
          <a:p>
            <a:r>
              <a:rPr lang="zh-CN" altLang="en-US" dirty="0"/>
              <a:t>联系方式：</a:t>
            </a:r>
            <a:endParaRPr lang="en-US" altLang="zh-CN" dirty="0"/>
          </a:p>
          <a:p>
            <a:r>
              <a:rPr lang="en-US" altLang="zh-CN" dirty="0"/>
              <a:t>hky1999@buaa.edu.cn</a:t>
            </a:r>
          </a:p>
          <a:p>
            <a:r>
              <a:rPr lang="en-US" altLang="zh-CN" dirty="0"/>
              <a:t>moce4917@buaa.edu.cn</a:t>
            </a:r>
            <a:endParaRPr lang="zh-CN" altLang="en-US" dirty="0"/>
          </a:p>
        </p:txBody>
      </p:sp>
    </p:spTree>
    <p:extLst>
      <p:ext uri="{BB962C8B-B14F-4D97-AF65-F5344CB8AC3E}">
        <p14:creationId xmlns:p14="http://schemas.microsoft.com/office/powerpoint/2010/main" val="125161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a:t>
            </a:r>
            <a:r>
              <a:rPr lang="zh-CN" altLang="en-US" dirty="0"/>
              <a:t>架构设计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4</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248235" y="1301686"/>
            <a:ext cx="543559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语言的</a:t>
            </a:r>
            <a:r>
              <a:rPr lang="en-US" altLang="zh-CN" dirty="0">
                <a:latin typeface="+mj-ea"/>
                <a:ea typeface="+mj-ea"/>
              </a:rPr>
              <a:t>Type I</a:t>
            </a:r>
            <a:r>
              <a:rPr lang="zh-CN" altLang="en-US" dirty="0">
                <a:latin typeface="+mj-ea"/>
                <a:ea typeface="+mj-ea"/>
              </a:rPr>
              <a:t>虚拟机监视器，具备更好的隔离性和更轻量的代码实现。能够支持</a:t>
            </a:r>
            <a:r>
              <a:rPr lang="en-US" altLang="zh-CN" dirty="0">
                <a:latin typeface="+mj-ea"/>
                <a:ea typeface="+mj-ea"/>
              </a:rPr>
              <a:t>Linux</a:t>
            </a:r>
            <a:r>
              <a:rPr lang="zh-CN" altLang="en-US" dirty="0">
                <a:latin typeface="+mj-ea"/>
                <a:ea typeface="+mj-ea"/>
              </a:rPr>
              <a:t>、裸应用等系统软件的运行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灵活、动态创建并配置虚拟机，能够为实时操作系统创建实时虚拟机，保障嵌入式场景的实时需求</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具备资源隔离属性，保障不同虚拟机间的隔离性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实现多种模拟设备，提供基本的磁盘、网络、串口等设备的虚拟化实现，提高资源利用率</a:t>
            </a:r>
            <a:endParaRPr lang="en-US" altLang="zh-CN" dirty="0">
              <a:latin typeface="+mj-ea"/>
              <a:ea typeface="+mj-ea"/>
            </a:endParaRPr>
          </a:p>
          <a:p>
            <a:pPr algn="just">
              <a:lnSpc>
                <a:spcPct val="130000"/>
              </a:lnSpc>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提供传统虚拟机迁移机制以及本地热更新机制，保障虚拟机监视器正常运行过程中的可靠性</a:t>
            </a: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4" name="图形 1">
            <a:extLst>
              <a:ext uri="{FF2B5EF4-FFF2-40B4-BE49-F238E27FC236}">
                <a16:creationId xmlns:a16="http://schemas.microsoft.com/office/drawing/2014/main" id="{CAFC4E16-9E4E-1524-BE28-F03B4724C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17" y="629287"/>
            <a:ext cx="5759450" cy="5954395"/>
          </a:xfrm>
          <a:prstGeom prst="rect">
            <a:avLst/>
          </a:prstGeom>
        </p:spPr>
      </p:pic>
      <p:sp>
        <p:nvSpPr>
          <p:cNvPr id="5" name="平行四边形 4">
            <a:extLst>
              <a:ext uri="{FF2B5EF4-FFF2-40B4-BE49-F238E27FC236}">
                <a16:creationId xmlns:a16="http://schemas.microsoft.com/office/drawing/2014/main" id="{229BD7D7-8856-8F3B-3D02-692CDF4537A9}"/>
              </a:ext>
            </a:extLst>
          </p:cNvPr>
          <p:cNvSpPr/>
          <p:nvPr/>
        </p:nvSpPr>
        <p:spPr>
          <a:xfrm>
            <a:off x="6248234" y="740498"/>
            <a:ext cx="319232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zh-CN" altLang="en-US" sz="2000" b="1" spc="300" dirty="0">
                <a:solidFill>
                  <a:schemeClr val="bg1"/>
                </a:solidFill>
                <a:latin typeface="+mj-ea"/>
                <a:ea typeface="+mj-ea"/>
              </a:rPr>
              <a:t>特点</a:t>
            </a:r>
          </a:p>
        </p:txBody>
      </p:sp>
    </p:spTree>
    <p:extLst>
      <p:ext uri="{BB962C8B-B14F-4D97-AF65-F5344CB8AC3E}">
        <p14:creationId xmlns:p14="http://schemas.microsoft.com/office/powerpoint/2010/main" val="18579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27DEC4E-849B-A542-9BF6-226121C88C56}"/>
              </a:ext>
            </a:extLst>
          </p:cNvPr>
          <p:cNvSpPr/>
          <p:nvPr/>
        </p:nvSpPr>
        <p:spPr>
          <a:xfrm>
            <a:off x="451993" y="888999"/>
            <a:ext cx="3615800"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zh-CN" altLang="en-US" dirty="0"/>
              <a:t>目前支持的平台</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5</a:t>
            </a:fld>
            <a:endParaRPr lang="zh-CN" altLang="en-US" dirty="0"/>
          </a:p>
        </p:txBody>
      </p:sp>
      <p:sp>
        <p:nvSpPr>
          <p:cNvPr id="13" name="矩形 12">
            <a:extLst>
              <a:ext uri="{FF2B5EF4-FFF2-40B4-BE49-F238E27FC236}">
                <a16:creationId xmlns:a16="http://schemas.microsoft.com/office/drawing/2014/main" id="{046B7F5E-F5B5-2939-49D6-422CDA569008}"/>
              </a:ext>
            </a:extLst>
          </p:cNvPr>
          <p:cNvSpPr/>
          <p:nvPr/>
        </p:nvSpPr>
        <p:spPr>
          <a:xfrm>
            <a:off x="4236470" y="889000"/>
            <a:ext cx="3644963" cy="53397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14" name="矩形 13">
            <a:extLst>
              <a:ext uri="{FF2B5EF4-FFF2-40B4-BE49-F238E27FC236}">
                <a16:creationId xmlns:a16="http://schemas.microsoft.com/office/drawing/2014/main" id="{F14F775D-7A16-1758-E6A1-2665A04675E6}"/>
              </a:ext>
            </a:extLst>
          </p:cNvPr>
          <p:cNvSpPr/>
          <p:nvPr/>
        </p:nvSpPr>
        <p:spPr>
          <a:xfrm>
            <a:off x="4265633" y="889000"/>
            <a:ext cx="3615800"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19" name="文本框 18">
            <a:extLst>
              <a:ext uri="{FF2B5EF4-FFF2-40B4-BE49-F238E27FC236}">
                <a16:creationId xmlns:a16="http://schemas.microsoft.com/office/drawing/2014/main" id="{BEF7628D-35AC-8CCF-C70E-CFF4446681A5}"/>
              </a:ext>
            </a:extLst>
          </p:cNvPr>
          <p:cNvSpPr txBox="1"/>
          <p:nvPr/>
        </p:nvSpPr>
        <p:spPr>
          <a:xfrm>
            <a:off x="800998" y="3099726"/>
            <a:ext cx="2951071" cy="492443"/>
          </a:xfrm>
          <a:prstGeom prst="rect">
            <a:avLst/>
          </a:prstGeom>
          <a:noFill/>
        </p:spPr>
        <p:txBody>
          <a:bodyPr wrap="square" lIns="0" tIns="0" rIns="0" bIns="0" rtlCol="0">
            <a:spAutoFit/>
          </a:bodyPr>
          <a:lstStyle/>
          <a:p>
            <a:pPr algn="ctr"/>
            <a:r>
              <a:rPr lang="en-US" altLang="zh-CN" sz="3200" b="1" spc="300" dirty="0">
                <a:solidFill>
                  <a:schemeClr val="accent1"/>
                </a:solidFill>
                <a:latin typeface="+mj-ea"/>
                <a:ea typeface="+mj-ea"/>
              </a:rPr>
              <a:t>Nvidia TX2</a:t>
            </a:r>
            <a:endParaRPr lang="zh-CN" altLang="en-US" sz="3200" b="1" spc="300" dirty="0">
              <a:solidFill>
                <a:schemeClr val="accent1"/>
              </a:solidFill>
              <a:latin typeface="+mj-ea"/>
              <a:ea typeface="+mj-ea"/>
            </a:endParaRPr>
          </a:p>
        </p:txBody>
      </p:sp>
      <p:sp>
        <p:nvSpPr>
          <p:cNvPr id="20" name="文本框 19">
            <a:extLst>
              <a:ext uri="{FF2B5EF4-FFF2-40B4-BE49-F238E27FC236}">
                <a16:creationId xmlns:a16="http://schemas.microsoft.com/office/drawing/2014/main" id="{F56F7923-32E2-3D88-1920-F7149F2E2151}"/>
              </a:ext>
            </a:extLst>
          </p:cNvPr>
          <p:cNvSpPr txBox="1"/>
          <p:nvPr/>
        </p:nvSpPr>
        <p:spPr>
          <a:xfrm>
            <a:off x="1142830" y="3722050"/>
            <a:ext cx="2531681" cy="1046633"/>
          </a:xfrm>
          <a:prstGeom prst="rect">
            <a:avLst/>
          </a:prstGeom>
          <a:noFill/>
        </p:spPr>
        <p:txBody>
          <a:bodyPr wrap="square" lIns="0" tIns="0" rIns="0" bIns="0" rtlCol="0">
            <a:spAutoFit/>
          </a:bodyPr>
          <a:lstStyle/>
          <a:p>
            <a:pPr marL="285750" indent="-285750" algn="just">
              <a:lnSpc>
                <a:spcPct val="130000"/>
              </a:lnSpc>
              <a:buFontTx/>
              <a:buChar char="-"/>
            </a:pPr>
            <a:r>
              <a:rPr lang="zh-CN" altLang="en-US" b="1" dirty="0">
                <a:latin typeface="微软雅黑 Light" panose="020B0502040204020203" pitchFamily="34" charset="-122"/>
              </a:rPr>
              <a:t>主要开发平台</a:t>
            </a:r>
            <a:endParaRPr lang="en-US" altLang="zh-CN" b="1"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支持</a:t>
            </a:r>
            <a:r>
              <a:rPr lang="en-US" altLang="zh-CN" dirty="0">
                <a:latin typeface="微软雅黑 Light" panose="020B0502040204020203" pitchFamily="34" charset="-122"/>
              </a:rPr>
              <a:t>Smmu-v2</a:t>
            </a:r>
          </a:p>
          <a:p>
            <a:pPr marL="285750" indent="-285750" algn="just">
              <a:lnSpc>
                <a:spcPct val="130000"/>
              </a:lnSpc>
              <a:buFontTx/>
              <a:buChar char="-"/>
            </a:pPr>
            <a:r>
              <a:rPr lang="zh-CN" altLang="en-US" dirty="0">
                <a:latin typeface="微软雅黑 Light" panose="020B0502040204020203" pitchFamily="34" charset="-122"/>
              </a:rPr>
              <a:t>支持虚拟机热更新</a:t>
            </a:r>
          </a:p>
        </p:txBody>
      </p:sp>
      <p:sp>
        <p:nvSpPr>
          <p:cNvPr id="22" name="文本框 21">
            <a:extLst>
              <a:ext uri="{FF2B5EF4-FFF2-40B4-BE49-F238E27FC236}">
                <a16:creationId xmlns:a16="http://schemas.microsoft.com/office/drawing/2014/main" id="{FB6D8975-1C67-9B6D-B6EE-D89CA2FAF5CE}"/>
              </a:ext>
            </a:extLst>
          </p:cNvPr>
          <p:cNvSpPr txBox="1"/>
          <p:nvPr/>
        </p:nvSpPr>
        <p:spPr>
          <a:xfrm>
            <a:off x="5152571" y="3066811"/>
            <a:ext cx="1886858" cy="492443"/>
          </a:xfrm>
          <a:prstGeom prst="rect">
            <a:avLst/>
          </a:prstGeom>
          <a:noFill/>
        </p:spPr>
        <p:txBody>
          <a:bodyPr wrap="square" lIns="0" tIns="0" rIns="0" bIns="0" rtlCol="0">
            <a:spAutoFit/>
          </a:bodyPr>
          <a:lstStyle/>
          <a:p>
            <a:pPr algn="ctr"/>
            <a:r>
              <a:rPr lang="en-US" altLang="zh-CN" sz="3200" b="1" spc="300" dirty="0">
                <a:solidFill>
                  <a:schemeClr val="accent1"/>
                </a:solidFill>
                <a:latin typeface="+mj-ea"/>
                <a:ea typeface="+mj-ea"/>
              </a:rPr>
              <a:t>QEMU</a:t>
            </a:r>
            <a:endParaRPr lang="zh-CN" altLang="en-US" sz="3200" b="1" spc="300" dirty="0">
              <a:solidFill>
                <a:schemeClr val="accent1"/>
              </a:solidFill>
              <a:latin typeface="+mj-ea"/>
              <a:ea typeface="+mj-ea"/>
            </a:endParaRPr>
          </a:p>
        </p:txBody>
      </p:sp>
      <p:sp>
        <p:nvSpPr>
          <p:cNvPr id="23" name="文本框 22">
            <a:extLst>
              <a:ext uri="{FF2B5EF4-FFF2-40B4-BE49-F238E27FC236}">
                <a16:creationId xmlns:a16="http://schemas.microsoft.com/office/drawing/2014/main" id="{75ED90C9-766D-2A4D-79F7-82C86B897FDA}"/>
              </a:ext>
            </a:extLst>
          </p:cNvPr>
          <p:cNvSpPr txBox="1"/>
          <p:nvPr/>
        </p:nvSpPr>
        <p:spPr>
          <a:xfrm>
            <a:off x="4488445" y="3666139"/>
            <a:ext cx="3074601" cy="2126929"/>
          </a:xfrm>
          <a:prstGeom prst="rect">
            <a:avLst/>
          </a:prstGeom>
          <a:noFill/>
        </p:spPr>
        <p:txBody>
          <a:bodyPr wrap="square" lIns="0" tIns="0" rIns="0" bIns="0" rtlCol="0">
            <a:spAutoFit/>
          </a:bodyPr>
          <a:lstStyle/>
          <a:p>
            <a:pPr marL="285750" indent="-285750" algn="just">
              <a:lnSpc>
                <a:spcPct val="130000"/>
              </a:lnSpc>
              <a:buFontTx/>
              <a:buChar char="-"/>
            </a:pPr>
            <a:r>
              <a:rPr lang="zh-CN" altLang="en-US" dirty="0">
                <a:latin typeface="微软雅黑 Light" panose="020B0502040204020203" pitchFamily="34" charset="-122"/>
              </a:rPr>
              <a:t>需要修改并编译</a:t>
            </a:r>
            <a:r>
              <a:rPr lang="en-US" altLang="zh-CN" dirty="0">
                <a:latin typeface="微软雅黑 Light" panose="020B0502040204020203" pitchFamily="34" charset="-122"/>
              </a:rPr>
              <a:t>QEMU</a:t>
            </a:r>
            <a:r>
              <a:rPr lang="zh-CN" altLang="en-US" dirty="0">
                <a:latin typeface="微软雅黑 Light" panose="020B0502040204020203" pitchFamily="34" charset="-122"/>
              </a:rPr>
              <a:t>源代码，来提供更多串口</a:t>
            </a:r>
            <a:r>
              <a:rPr lang="en-US" altLang="zh-CN" dirty="0">
                <a:latin typeface="微软雅黑 Light" panose="020B0502040204020203" pitchFamily="34" charset="-122"/>
              </a:rPr>
              <a:t>qemu-system-aarch64</a:t>
            </a:r>
            <a:r>
              <a:rPr lang="zh-CN" altLang="en-US" dirty="0">
                <a:latin typeface="微软雅黑 Light" panose="020B0502040204020203" pitchFamily="34" charset="-122"/>
              </a:rPr>
              <a:t>只提供一个</a:t>
            </a:r>
            <a:endParaRPr lang="en-US" altLang="zh-CN"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嵌套虚拟化，可能存在问题，仅用作验证，不用于性能测试</a:t>
            </a:r>
          </a:p>
        </p:txBody>
      </p:sp>
      <p:pic>
        <p:nvPicPr>
          <p:cNvPr id="24" name="Picture 10">
            <a:extLst>
              <a:ext uri="{FF2B5EF4-FFF2-40B4-BE49-F238E27FC236}">
                <a16:creationId xmlns:a16="http://schemas.microsoft.com/office/drawing/2014/main" id="{3DFF955D-E4BC-CE7B-EBC6-EFAA2C238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724" y="1644492"/>
            <a:ext cx="2951763" cy="938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45-82771-0000-000_img1">
            <a:extLst>
              <a:ext uri="{FF2B5EF4-FFF2-40B4-BE49-F238E27FC236}">
                <a16:creationId xmlns:a16="http://schemas.microsoft.com/office/drawing/2014/main" id="{EDCC1AB6-1F14-D414-262E-242855BC1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958" y="932749"/>
            <a:ext cx="2736553" cy="216478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DD141671-383B-72A9-A417-273F4B300E24}"/>
              </a:ext>
            </a:extLst>
          </p:cNvPr>
          <p:cNvSpPr/>
          <p:nvPr/>
        </p:nvSpPr>
        <p:spPr>
          <a:xfrm>
            <a:off x="8056066" y="952500"/>
            <a:ext cx="3644963"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9" name="文本框 8">
            <a:extLst>
              <a:ext uri="{FF2B5EF4-FFF2-40B4-BE49-F238E27FC236}">
                <a16:creationId xmlns:a16="http://schemas.microsoft.com/office/drawing/2014/main" id="{E6E0BA9C-E8B6-86E7-5BCF-FE3898E27336}"/>
              </a:ext>
            </a:extLst>
          </p:cNvPr>
          <p:cNvSpPr txBox="1"/>
          <p:nvPr/>
        </p:nvSpPr>
        <p:spPr>
          <a:xfrm>
            <a:off x="8871929" y="3122884"/>
            <a:ext cx="2059838" cy="492443"/>
          </a:xfrm>
          <a:prstGeom prst="rect">
            <a:avLst/>
          </a:prstGeom>
          <a:noFill/>
        </p:spPr>
        <p:txBody>
          <a:bodyPr wrap="square" lIns="0" tIns="0" rIns="0" bIns="0" rtlCol="0">
            <a:spAutoFit/>
          </a:bodyPr>
          <a:lstStyle/>
          <a:p>
            <a:pPr algn="ctr"/>
            <a:r>
              <a:rPr lang="zh-CN" altLang="en-US" sz="3200" b="1" spc="300" dirty="0">
                <a:solidFill>
                  <a:schemeClr val="accent1"/>
                </a:solidFill>
                <a:latin typeface="+mj-ea"/>
                <a:ea typeface="+mj-ea"/>
              </a:rPr>
              <a:t>树莓派</a:t>
            </a:r>
            <a:r>
              <a:rPr lang="en-US" altLang="zh-CN" sz="3200" b="1" spc="300" dirty="0">
                <a:solidFill>
                  <a:schemeClr val="accent1"/>
                </a:solidFill>
                <a:latin typeface="+mj-ea"/>
                <a:ea typeface="+mj-ea"/>
              </a:rPr>
              <a:t>4B</a:t>
            </a:r>
            <a:endParaRPr lang="zh-CN" altLang="en-US" sz="3200" b="1" spc="300" dirty="0">
              <a:solidFill>
                <a:schemeClr val="accent1"/>
              </a:solidFill>
              <a:latin typeface="+mj-ea"/>
              <a:ea typeface="+mj-ea"/>
            </a:endParaRPr>
          </a:p>
        </p:txBody>
      </p:sp>
      <p:sp>
        <p:nvSpPr>
          <p:cNvPr id="10" name="文本框 9">
            <a:extLst>
              <a:ext uri="{FF2B5EF4-FFF2-40B4-BE49-F238E27FC236}">
                <a16:creationId xmlns:a16="http://schemas.microsoft.com/office/drawing/2014/main" id="{25A3286A-8548-99C0-9F8C-0321348FC8F3}"/>
              </a:ext>
            </a:extLst>
          </p:cNvPr>
          <p:cNvSpPr txBox="1"/>
          <p:nvPr/>
        </p:nvSpPr>
        <p:spPr>
          <a:xfrm>
            <a:off x="8611325" y="3765130"/>
            <a:ext cx="2531681" cy="1046633"/>
          </a:xfrm>
          <a:prstGeom prst="rect">
            <a:avLst/>
          </a:prstGeom>
          <a:noFill/>
        </p:spPr>
        <p:txBody>
          <a:bodyPr wrap="square" lIns="0" tIns="0" rIns="0" bIns="0" rtlCol="0">
            <a:spAutoFit/>
          </a:bodyPr>
          <a:lstStyle/>
          <a:p>
            <a:pPr marL="285750" indent="-285750" algn="just">
              <a:lnSpc>
                <a:spcPct val="130000"/>
              </a:lnSpc>
              <a:buFontTx/>
              <a:buChar char="-"/>
            </a:pPr>
            <a:r>
              <a:rPr lang="zh-CN" altLang="en-US" dirty="0">
                <a:latin typeface="微软雅黑 Light" panose="020B0502040204020203" pitchFamily="34" charset="-122"/>
              </a:rPr>
              <a:t>支持虚拟机热更新</a:t>
            </a:r>
            <a:endParaRPr lang="en-US" altLang="zh-CN"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设备直通保证</a:t>
            </a:r>
            <a:r>
              <a:rPr lang="en-US" altLang="zh-CN" dirty="0">
                <a:latin typeface="微软雅黑 Light" panose="020B0502040204020203" pitchFamily="34" charset="-122"/>
              </a:rPr>
              <a:t>IPA</a:t>
            </a:r>
            <a:r>
              <a:rPr lang="zh-CN" altLang="en-US" dirty="0">
                <a:latin typeface="微软雅黑 Light" panose="020B0502040204020203" pitchFamily="34" charset="-122"/>
              </a:rPr>
              <a:t>与</a:t>
            </a:r>
            <a:r>
              <a:rPr lang="en-US" altLang="zh-CN" dirty="0">
                <a:latin typeface="微软雅黑 Light" panose="020B0502040204020203" pitchFamily="34" charset="-122"/>
              </a:rPr>
              <a:t>PA</a:t>
            </a:r>
            <a:r>
              <a:rPr lang="zh-CN" altLang="en-US" dirty="0">
                <a:latin typeface="微软雅黑 Light" panose="020B0502040204020203" pitchFamily="34" charset="-122"/>
              </a:rPr>
              <a:t>一致且连续</a:t>
            </a:r>
          </a:p>
        </p:txBody>
      </p:sp>
      <p:pic>
        <p:nvPicPr>
          <p:cNvPr id="11" name="Picture 2" descr="Raspberry Pi 4 Specifications">
            <a:extLst>
              <a:ext uri="{FF2B5EF4-FFF2-40B4-BE49-F238E27FC236}">
                <a16:creationId xmlns:a16="http://schemas.microsoft.com/office/drawing/2014/main" id="{83B6DF84-C341-38FD-03D8-06D3A5A43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3074" y="1057204"/>
            <a:ext cx="3217548" cy="19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18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 </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6</a:t>
            </a:fld>
            <a:endParaRPr lang="zh-CN" altLang="en-US" dirty="0"/>
          </a:p>
        </p:txBody>
      </p:sp>
      <p:sp>
        <p:nvSpPr>
          <p:cNvPr id="10" name="平行四边形 9">
            <a:extLst>
              <a:ext uri="{FF2B5EF4-FFF2-40B4-BE49-F238E27FC236}">
                <a16:creationId xmlns:a16="http://schemas.microsoft.com/office/drawing/2014/main" id="{DE89D37D-F210-CB60-EB4F-20BF79E727D6}"/>
              </a:ext>
            </a:extLst>
          </p:cNvPr>
          <p:cNvSpPr/>
          <p:nvPr/>
        </p:nvSpPr>
        <p:spPr>
          <a:xfrm>
            <a:off x="407416" y="865410"/>
            <a:ext cx="4100789"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VM </a:t>
            </a:r>
            <a:r>
              <a:rPr lang="zh-CN" altLang="en-US" sz="2000" b="1" spc="300" dirty="0">
                <a:solidFill>
                  <a:schemeClr val="bg1"/>
                </a:solidFill>
                <a:latin typeface="+mj-ea"/>
                <a:ea typeface="+mj-ea"/>
              </a:rPr>
              <a:t>类型</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577375"/>
            <a:ext cx="5435596" cy="5006307"/>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Monitor VM</a:t>
            </a:r>
            <a:r>
              <a:rPr lang="zh-CN" altLang="en-US" dirty="0">
                <a:latin typeface="+mj-ea"/>
                <a:ea typeface="+mj-ea"/>
              </a:rPr>
              <a:t>：一般来说为 </a:t>
            </a:r>
            <a:r>
              <a:rPr lang="en-US" altLang="zh-CN" dirty="0">
                <a:latin typeface="+mj-ea"/>
                <a:ea typeface="+mj-ea"/>
              </a:rPr>
              <a:t>VM[0]</a:t>
            </a:r>
            <a:r>
              <a:rPr lang="zh-CN" altLang="en-US" dirty="0">
                <a:latin typeface="+mj-ea"/>
                <a:ea typeface="+mj-ea"/>
              </a:rPr>
              <a:t>，通常为平台支持的原生</a:t>
            </a:r>
            <a:r>
              <a:rPr lang="en-US" altLang="zh-CN" dirty="0">
                <a:latin typeface="+mj-ea"/>
                <a:ea typeface="+mj-ea"/>
              </a:rPr>
              <a:t>Linux</a:t>
            </a:r>
            <a:r>
              <a:rPr lang="zh-CN" altLang="en-US" dirty="0">
                <a:latin typeface="+mj-ea"/>
                <a:ea typeface="+mj-ea"/>
              </a:rPr>
              <a:t>。通过调用</a:t>
            </a:r>
            <a:r>
              <a:rPr lang="en-US" altLang="zh-CN" dirty="0">
                <a:latin typeface="+mj-ea"/>
                <a:ea typeface="+mj-ea"/>
              </a:rPr>
              <a:t>hypervisor</a:t>
            </a:r>
            <a:r>
              <a:rPr lang="zh-CN" altLang="en-US" dirty="0">
                <a:latin typeface="+mj-ea"/>
                <a:ea typeface="+mj-ea"/>
              </a:rPr>
              <a:t>向下暴露的</a:t>
            </a:r>
            <a:r>
              <a:rPr lang="en-US" altLang="zh-CN" dirty="0" err="1">
                <a:latin typeface="+mj-ea"/>
                <a:ea typeface="+mj-ea"/>
              </a:rPr>
              <a:t>hvc</a:t>
            </a:r>
            <a:r>
              <a:rPr lang="zh-CN" altLang="en-US" dirty="0">
                <a:latin typeface="+mj-ea"/>
                <a:ea typeface="+mj-ea"/>
              </a:rPr>
              <a:t>接口，实现对其他</a:t>
            </a:r>
            <a:r>
              <a:rPr lang="en-US" altLang="zh-CN" dirty="0">
                <a:latin typeface="+mj-ea"/>
                <a:ea typeface="+mj-ea"/>
              </a:rPr>
              <a:t>VM</a:t>
            </a:r>
            <a:r>
              <a:rPr lang="zh-CN" altLang="en-US" dirty="0">
                <a:latin typeface="+mj-ea"/>
                <a:ea typeface="+mj-ea"/>
              </a:rPr>
              <a:t>的监控、管理，一般交付给管理员进行操作使用。</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VM[1..x]</a:t>
            </a:r>
            <a:r>
              <a:rPr lang="zh-CN" altLang="en-US" dirty="0">
                <a:latin typeface="+mj-ea"/>
                <a:ea typeface="+mj-ea"/>
              </a:rPr>
              <a:t>：依照提供的配置内容，可以运行各类系统或裸应用程序，例如</a:t>
            </a:r>
            <a:r>
              <a:rPr lang="en-US" altLang="zh-CN" dirty="0">
                <a:latin typeface="+mj-ea"/>
                <a:ea typeface="+mj-ea"/>
              </a:rPr>
              <a:t>Linux</a:t>
            </a:r>
            <a:r>
              <a:rPr lang="zh-CN" altLang="en-US" dirty="0">
                <a:latin typeface="+mj-ea"/>
                <a:ea typeface="+mj-ea"/>
              </a:rPr>
              <a:t>、</a:t>
            </a:r>
            <a:r>
              <a:rPr lang="en-US" altLang="zh-CN" dirty="0">
                <a:latin typeface="+mj-ea"/>
                <a:ea typeface="+mj-ea"/>
              </a:rPr>
              <a:t>RT Linux</a:t>
            </a:r>
            <a:r>
              <a:rPr lang="zh-CN" altLang="en-US" dirty="0">
                <a:latin typeface="+mj-ea"/>
                <a:ea typeface="+mj-ea"/>
              </a:rPr>
              <a:t>、</a:t>
            </a:r>
            <a:r>
              <a:rPr lang="en-US" altLang="zh-CN" dirty="0">
                <a:latin typeface="+mj-ea"/>
                <a:ea typeface="+mj-ea"/>
              </a:rPr>
              <a:t>RTOS</a:t>
            </a:r>
            <a:r>
              <a:rPr lang="zh-CN" altLang="en-US" dirty="0">
                <a:latin typeface="+mj-ea"/>
                <a:ea typeface="+mj-ea"/>
              </a:rPr>
              <a:t>、</a:t>
            </a:r>
            <a:r>
              <a:rPr lang="en-US" altLang="zh-CN" dirty="0">
                <a:latin typeface="+mj-ea"/>
                <a:ea typeface="+mj-ea"/>
              </a:rPr>
              <a:t>Bare-metal App</a:t>
            </a:r>
            <a:r>
              <a:rPr lang="zh-CN" altLang="en-US" dirty="0">
                <a:latin typeface="+mj-ea"/>
                <a:ea typeface="+mj-ea"/>
              </a:rPr>
              <a:t>。</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当然，</a:t>
            </a:r>
            <a:r>
              <a:rPr lang="en-US" altLang="zh-CN" dirty="0">
                <a:latin typeface="+mj-ea"/>
                <a:ea typeface="+mj-ea"/>
              </a:rPr>
              <a:t>Rust-</a:t>
            </a:r>
            <a:r>
              <a:rPr lang="en-US" altLang="zh-CN" dirty="0" err="1">
                <a:latin typeface="+mj-ea"/>
                <a:ea typeface="+mj-ea"/>
              </a:rPr>
              <a:t>Shyper</a:t>
            </a:r>
            <a:r>
              <a:rPr lang="en-US" altLang="zh-CN" dirty="0">
                <a:latin typeface="+mj-ea"/>
                <a:ea typeface="+mj-ea"/>
              </a:rPr>
              <a:t> </a:t>
            </a:r>
            <a:r>
              <a:rPr lang="zh-CN" altLang="en-US" dirty="0">
                <a:latin typeface="+mj-ea"/>
                <a:ea typeface="+mj-ea"/>
              </a:rPr>
              <a:t>保留静态配置设计，</a:t>
            </a:r>
            <a:r>
              <a:rPr lang="en-US" altLang="zh-CN" dirty="0">
                <a:latin typeface="+mj-ea"/>
                <a:ea typeface="+mj-ea"/>
              </a:rPr>
              <a:t>Monitor VM </a:t>
            </a:r>
            <a:r>
              <a:rPr lang="zh-CN" altLang="en-US" dirty="0">
                <a:latin typeface="+mj-ea"/>
                <a:ea typeface="+mj-ea"/>
              </a:rPr>
              <a:t>可以在配置中被移除，</a:t>
            </a:r>
            <a:r>
              <a:rPr lang="en-US" altLang="zh-CN" dirty="0">
                <a:latin typeface="+mj-ea"/>
                <a:ea typeface="+mj-ea"/>
              </a:rPr>
              <a:t>Rust-</a:t>
            </a:r>
            <a:r>
              <a:rPr lang="en-US" altLang="zh-CN" dirty="0" err="1">
                <a:latin typeface="+mj-ea"/>
                <a:ea typeface="+mj-ea"/>
              </a:rPr>
              <a:t>Shyper</a:t>
            </a:r>
            <a:r>
              <a:rPr lang="en-US" altLang="zh-CN" dirty="0">
                <a:latin typeface="+mj-ea"/>
                <a:ea typeface="+mj-ea"/>
              </a:rPr>
              <a:t> </a:t>
            </a:r>
            <a:r>
              <a:rPr lang="zh-CN" altLang="en-US" dirty="0">
                <a:latin typeface="+mj-ea"/>
                <a:ea typeface="+mj-ea"/>
              </a:rPr>
              <a:t>上的所有 </a:t>
            </a:r>
            <a:r>
              <a:rPr lang="en-US" altLang="zh-CN" dirty="0">
                <a:latin typeface="+mj-ea"/>
                <a:ea typeface="+mj-ea"/>
              </a:rPr>
              <a:t>Guest </a:t>
            </a:r>
            <a:r>
              <a:rPr lang="zh-CN" altLang="en-US" dirty="0">
                <a:latin typeface="+mj-ea"/>
                <a:ea typeface="+mj-ea"/>
              </a:rPr>
              <a:t>根据配置文件自动被启动</a:t>
            </a: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12" name="图形 1">
            <a:extLst>
              <a:ext uri="{FF2B5EF4-FFF2-40B4-BE49-F238E27FC236}">
                <a16:creationId xmlns:a16="http://schemas.microsoft.com/office/drawing/2014/main" id="{5226720D-94A7-7410-B50D-81B632D8F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9795" y="629287"/>
            <a:ext cx="5759450" cy="5954395"/>
          </a:xfrm>
          <a:prstGeom prst="rect">
            <a:avLst/>
          </a:prstGeom>
        </p:spPr>
      </p:pic>
    </p:spTree>
    <p:extLst>
      <p:ext uri="{BB962C8B-B14F-4D97-AF65-F5344CB8AC3E}">
        <p14:creationId xmlns:p14="http://schemas.microsoft.com/office/powerpoint/2010/main" val="118848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代码整体结构</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7</a:t>
            </a:fld>
            <a:endParaRPr lang="zh-CN" altLang="en-US" dirty="0"/>
          </a:p>
        </p:txBody>
      </p:sp>
      <p:pic>
        <p:nvPicPr>
          <p:cNvPr id="5" name="图片 4" descr="文本&#10;&#10;描述已自动生成">
            <a:extLst>
              <a:ext uri="{FF2B5EF4-FFF2-40B4-BE49-F238E27FC236}">
                <a16:creationId xmlns:a16="http://schemas.microsoft.com/office/drawing/2014/main" id="{C3E205D2-01D1-9F72-6D27-6E0678AF3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244" y="63756"/>
            <a:ext cx="5948585" cy="6730487"/>
          </a:xfrm>
          <a:prstGeom prst="rect">
            <a:avLst/>
          </a:prstGeom>
        </p:spPr>
      </p:pic>
      <p:sp>
        <p:nvSpPr>
          <p:cNvPr id="4" name="矩形: 圆角 3">
            <a:extLst>
              <a:ext uri="{FF2B5EF4-FFF2-40B4-BE49-F238E27FC236}">
                <a16:creationId xmlns:a16="http://schemas.microsoft.com/office/drawing/2014/main" id="{F08E1862-7B1B-6018-54B1-4C794997308A}"/>
              </a:ext>
            </a:extLst>
          </p:cNvPr>
          <p:cNvSpPr/>
          <p:nvPr/>
        </p:nvSpPr>
        <p:spPr>
          <a:xfrm>
            <a:off x="3697741" y="4215951"/>
            <a:ext cx="3738840" cy="501706"/>
          </a:xfrm>
          <a:prstGeom prst="round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58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多平台移植面临的问题</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dirty="0"/>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3011934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多平台移植的问题</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9</a:t>
            </a:fld>
            <a:endParaRPr lang="zh-CN" altLang="en-US" dirty="0"/>
          </a:p>
        </p:txBody>
      </p:sp>
      <p:sp>
        <p:nvSpPr>
          <p:cNvPr id="6" name="文本框 5">
            <a:extLst>
              <a:ext uri="{FF2B5EF4-FFF2-40B4-BE49-F238E27FC236}">
                <a16:creationId xmlns:a16="http://schemas.microsoft.com/office/drawing/2014/main" id="{67A9EFB0-275A-953E-2407-63330A47F348}"/>
              </a:ext>
            </a:extLst>
          </p:cNvPr>
          <p:cNvSpPr txBox="1"/>
          <p:nvPr/>
        </p:nvSpPr>
        <p:spPr>
          <a:xfrm>
            <a:off x="1350735" y="1402086"/>
            <a:ext cx="5631878"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体系结构不一致</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板载设备型号不一致（如</a:t>
            </a:r>
            <a:r>
              <a:rPr lang="en-US" altLang="zh-CN" dirty="0">
                <a:latin typeface="+mj-ea"/>
                <a:ea typeface="+mj-ea"/>
              </a:rPr>
              <a:t>GIC</a:t>
            </a:r>
            <a:r>
              <a:rPr lang="zh-CN" altLang="en-US" dirty="0">
                <a:latin typeface="+mj-ea"/>
                <a:ea typeface="+mj-ea"/>
              </a:rPr>
              <a:t>版本，串口型号等）</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设备内存地址不一致</a:t>
            </a:r>
            <a:endParaRPr lang="en-US" altLang="zh-CN" dirty="0">
              <a:latin typeface="+mj-ea"/>
              <a:ea typeface="+mj-ea"/>
            </a:endParaRPr>
          </a:p>
          <a:p>
            <a:pPr algn="just">
              <a:lnSpc>
                <a:spcPct val="130000"/>
              </a:lnSpc>
            </a:pPr>
            <a:endParaRPr lang="en-US" altLang="zh-CN" dirty="0">
              <a:latin typeface="+mj-ea"/>
              <a:ea typeface="+mj-ea"/>
            </a:endParaRPr>
          </a:p>
        </p:txBody>
      </p:sp>
      <p:pic>
        <p:nvPicPr>
          <p:cNvPr id="4" name="Picture 2" descr="Raspberry Pi 4 Specifications">
            <a:extLst>
              <a:ext uri="{FF2B5EF4-FFF2-40B4-BE49-F238E27FC236}">
                <a16:creationId xmlns:a16="http://schemas.microsoft.com/office/drawing/2014/main" id="{B1424CC1-EAF7-2A0A-E855-D8BBF203C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895" y="4282196"/>
            <a:ext cx="3217548" cy="1915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945-82771-0000-000_img1">
            <a:extLst>
              <a:ext uri="{FF2B5EF4-FFF2-40B4-BE49-F238E27FC236}">
                <a16:creationId xmlns:a16="http://schemas.microsoft.com/office/drawing/2014/main" id="{88451097-CBAE-E528-9523-0665F81F6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9394" y="659926"/>
            <a:ext cx="2736553" cy="2164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932FCD39-731C-6F58-71BC-5F997701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1788" y="3021258"/>
            <a:ext cx="2951763" cy="938953"/>
          </a:xfrm>
          <a:prstGeom prst="rect">
            <a:avLst/>
          </a:prstGeom>
          <a:noFill/>
          <a:extLst>
            <a:ext uri="{909E8E84-426E-40DD-AFC4-6F175D3DCCD1}">
              <a14:hiddenFill xmlns:a14="http://schemas.microsoft.com/office/drawing/2010/main">
                <a:solidFill>
                  <a:srgbClr val="FFFFFF"/>
                </a:solidFill>
              </a14:hiddenFill>
            </a:ext>
          </a:extLst>
        </p:spPr>
      </p:pic>
      <p:sp>
        <p:nvSpPr>
          <p:cNvPr id="9" name="平行四边形 8">
            <a:extLst>
              <a:ext uri="{FF2B5EF4-FFF2-40B4-BE49-F238E27FC236}">
                <a16:creationId xmlns:a16="http://schemas.microsoft.com/office/drawing/2014/main" id="{C8E1873E-F9E5-704A-D5C0-CDE9A7198025}"/>
              </a:ext>
            </a:extLst>
          </p:cNvPr>
          <p:cNvSpPr/>
          <p:nvPr/>
        </p:nvSpPr>
        <p:spPr>
          <a:xfrm>
            <a:off x="888449" y="892153"/>
            <a:ext cx="2512765"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硬件平台</a:t>
            </a:r>
          </a:p>
        </p:txBody>
      </p:sp>
      <p:sp>
        <p:nvSpPr>
          <p:cNvPr id="10" name="平行四边形 9">
            <a:extLst>
              <a:ext uri="{FF2B5EF4-FFF2-40B4-BE49-F238E27FC236}">
                <a16:creationId xmlns:a16="http://schemas.microsoft.com/office/drawing/2014/main" id="{DB1A810F-1DC2-DCBE-4C23-E3370CBBBD1D}"/>
              </a:ext>
            </a:extLst>
          </p:cNvPr>
          <p:cNvSpPr/>
          <p:nvPr/>
        </p:nvSpPr>
        <p:spPr>
          <a:xfrm>
            <a:off x="888449" y="2608303"/>
            <a:ext cx="230628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代码实现</a:t>
            </a:r>
          </a:p>
        </p:txBody>
      </p:sp>
      <p:sp>
        <p:nvSpPr>
          <p:cNvPr id="11" name="文本框 10">
            <a:extLst>
              <a:ext uri="{FF2B5EF4-FFF2-40B4-BE49-F238E27FC236}">
                <a16:creationId xmlns:a16="http://schemas.microsoft.com/office/drawing/2014/main" id="{EFDADC7F-BE3F-2D1F-CB2F-200E30FE5EB1}"/>
              </a:ext>
            </a:extLst>
          </p:cNvPr>
          <p:cNvSpPr txBox="1"/>
          <p:nvPr/>
        </p:nvSpPr>
        <p:spPr>
          <a:xfrm>
            <a:off x="1350735" y="3148527"/>
            <a:ext cx="5631878"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复杂的驱动实现</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启动引导程序不一致</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底层接口抽象</a:t>
            </a:r>
            <a:endParaRPr lang="en-US" altLang="zh-CN" dirty="0">
              <a:latin typeface="+mj-ea"/>
              <a:ea typeface="+mj-ea"/>
            </a:endParaRPr>
          </a:p>
          <a:p>
            <a:pPr algn="just">
              <a:lnSpc>
                <a:spcPct val="130000"/>
              </a:lnSpc>
            </a:pPr>
            <a:endParaRPr lang="en-US" altLang="zh-CN" dirty="0">
              <a:latin typeface="+mj-ea"/>
              <a:ea typeface="+mj-ea"/>
            </a:endParaRPr>
          </a:p>
        </p:txBody>
      </p:sp>
    </p:spTree>
    <p:extLst>
      <p:ext uri="{BB962C8B-B14F-4D97-AF65-F5344CB8AC3E}">
        <p14:creationId xmlns:p14="http://schemas.microsoft.com/office/powerpoint/2010/main" val="1739197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9.0,&quot;FooterHeight&quot;:0.0,&quot;SideMargin&quot;:5.5,&quot;TopMargin&quot;:0.0,&quot;BottomMargin&quot;:4.0,&quot;IntervalMargin&quot;:5.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4.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5.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fontScheme name="自定义 1">
      <a:majorFont>
        <a:latin typeface="Times New Roman"/>
        <a:ea typeface="Microsoft YaHei"/>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4246</TotalTime>
  <Words>5539</Words>
  <Application>Microsoft Office PowerPoint</Application>
  <PresentationFormat>宽屏</PresentationFormat>
  <Paragraphs>458</Paragraphs>
  <Slides>32</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Wingdings</vt:lpstr>
      <vt:lpstr>微软雅黑</vt:lpstr>
      <vt:lpstr>等线</vt:lpstr>
      <vt:lpstr>微软雅黑</vt:lpstr>
      <vt:lpstr>Times New Roman</vt:lpstr>
      <vt:lpstr>Arial</vt:lpstr>
      <vt:lpstr>微软雅黑 Light</vt:lpstr>
      <vt:lpstr>Arial</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lanzhiqi19981218@126.com</dc:creator>
  <cp:lastModifiedBy>柯洋 胡</cp:lastModifiedBy>
  <cp:revision>561</cp:revision>
  <dcterms:created xsi:type="dcterms:W3CDTF">2019-01-22T05:07:51Z</dcterms:created>
  <dcterms:modified xsi:type="dcterms:W3CDTF">2023-06-21T04:50:15Z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2019-04-13T04:06:38.2988467Z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8f1d0d85-f7ce-4e8a-88d4-37817bcfd9f9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